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741" r:id="rId1"/>
    <p:sldMasterId id="2147483770" r:id="rId2"/>
  </p:sldMasterIdLst>
  <p:notesMasterIdLst>
    <p:notesMasterId r:id="rId26"/>
  </p:notesMasterIdLst>
  <p:handoutMasterIdLst>
    <p:handoutMasterId r:id="rId27"/>
  </p:handoutMasterIdLst>
  <p:sldIdLst>
    <p:sldId id="460" r:id="rId3"/>
    <p:sldId id="517" r:id="rId4"/>
    <p:sldId id="470" r:id="rId5"/>
    <p:sldId id="480" r:id="rId6"/>
    <p:sldId id="505" r:id="rId7"/>
    <p:sldId id="509" r:id="rId8"/>
    <p:sldId id="515" r:id="rId9"/>
    <p:sldId id="518" r:id="rId10"/>
    <p:sldId id="495" r:id="rId11"/>
    <p:sldId id="496" r:id="rId12"/>
    <p:sldId id="498" r:id="rId13"/>
    <p:sldId id="483" r:id="rId14"/>
    <p:sldId id="514" r:id="rId15"/>
    <p:sldId id="519" r:id="rId16"/>
    <p:sldId id="501" r:id="rId17"/>
    <p:sldId id="507" r:id="rId18"/>
    <p:sldId id="504" r:id="rId19"/>
    <p:sldId id="510" r:id="rId20"/>
    <p:sldId id="511" r:id="rId21"/>
    <p:sldId id="513" r:id="rId22"/>
    <p:sldId id="492" r:id="rId23"/>
    <p:sldId id="486" r:id="rId24"/>
    <p:sldId id="459" r:id="rId25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3900"/>
    <a:srgbClr val="C00000"/>
    <a:srgbClr val="005B94"/>
    <a:srgbClr val="FFFFCC"/>
    <a:srgbClr val="987D1C"/>
    <a:srgbClr val="203864"/>
    <a:srgbClr val="E3C867"/>
    <a:srgbClr val="644C20"/>
    <a:srgbClr val="DFC79B"/>
    <a:srgbClr val="3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4599F94E-CEE6-441E-89CC-EB005ECD8F06}">
      <a14:m xmlns:a14="http://schemas.microsoft.com/office/drawing/2010/main">
        <m:mathPr xmlns:m="http://schemas.openxmlformats.org/officeDocument/2006/math">
          <m:brkBin m:val="before"/>
          <m:brkBinSub m:val="--"/>
        </m:mathPr>
      </a14:m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C3247B-1A09-48CE-9B3F-6397BF915A6A}" v="2920" dt="2022-10-23T12:58:45.8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スタイル (中間)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034E78-7F5D-4C2E-B375-FC64B27BC917}" styleName="スタイル (濃色)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スタイル (濃色)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2838BEF-8BB2-4498-84A7-C5851F593DF1}" styleName="中間スタイル 4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84" autoAdjust="0"/>
    <p:restoredTop sz="89753" autoAdjust="0"/>
  </p:normalViewPr>
  <p:slideViewPr>
    <p:cSldViewPr>
      <p:cViewPr varScale="1">
        <p:scale>
          <a:sx n="74" d="100"/>
          <a:sy n="74" d="100"/>
        </p:scale>
        <p:origin x="1104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3" d="100"/>
          <a:sy n="103" d="100"/>
        </p:scale>
        <p:origin x="4032" y="8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李 思遥" userId="655f144eeec1bbce" providerId="LiveId" clId="{25C3247B-1A09-48CE-9B3F-6397BF915A6A}"/>
    <pc:docChg chg="undo redo custSel addSld delSld modSld sldOrd modMainMaster">
      <pc:chgData name="李 思遥" userId="655f144eeec1bbce" providerId="LiveId" clId="{25C3247B-1A09-48CE-9B3F-6397BF915A6A}" dt="2022-10-23T23:18:56.671" v="9985" actId="1076"/>
      <pc:docMkLst>
        <pc:docMk/>
      </pc:docMkLst>
      <pc:sldChg chg="addSp delSp modSp mod modClrScheme chgLayout">
        <pc:chgData name="李 思遥" userId="655f144eeec1bbce" providerId="LiveId" clId="{25C3247B-1A09-48CE-9B3F-6397BF915A6A}" dt="2022-10-20T13:23:05.064" v="6277" actId="20577"/>
        <pc:sldMkLst>
          <pc:docMk/>
          <pc:sldMk cId="233142027" sldId="459"/>
        </pc:sldMkLst>
        <pc:spChg chg="add del mod ord">
          <ac:chgData name="李 思遥" userId="655f144eeec1bbce" providerId="LiveId" clId="{25C3247B-1A09-48CE-9B3F-6397BF915A6A}" dt="2022-10-20T05:57:42.678" v="1598" actId="700"/>
          <ac:spMkLst>
            <pc:docMk/>
            <pc:sldMk cId="233142027" sldId="459"/>
            <ac:spMk id="3" creationId="{B0FFF0C8-F1E6-9584-C9C8-7218D8A2B22A}"/>
          </ac:spMkLst>
        </pc:spChg>
        <pc:spChg chg="add del mod ord">
          <ac:chgData name="李 思遥" userId="655f144eeec1bbce" providerId="LiveId" clId="{25C3247B-1A09-48CE-9B3F-6397BF915A6A}" dt="2022-10-20T05:57:42.678" v="1598" actId="700"/>
          <ac:spMkLst>
            <pc:docMk/>
            <pc:sldMk cId="233142027" sldId="459"/>
            <ac:spMk id="4" creationId="{0AADFC82-EB11-7882-2BC2-F5ED9B4A6E12}"/>
          </ac:spMkLst>
        </pc:spChg>
        <pc:spChg chg="add del mod ord">
          <ac:chgData name="李 思遥" userId="655f144eeec1bbce" providerId="LiveId" clId="{25C3247B-1A09-48CE-9B3F-6397BF915A6A}" dt="2022-10-20T05:57:47.177" v="1600" actId="700"/>
          <ac:spMkLst>
            <pc:docMk/>
            <pc:sldMk cId="233142027" sldId="459"/>
            <ac:spMk id="5" creationId="{B5A46F27-72B5-D9A1-7CAB-E9AC6D928C11}"/>
          </ac:spMkLst>
        </pc:spChg>
        <pc:spChg chg="add del mod ord">
          <ac:chgData name="李 思遥" userId="655f144eeec1bbce" providerId="LiveId" clId="{25C3247B-1A09-48CE-9B3F-6397BF915A6A}" dt="2022-10-20T05:57:47.177" v="1600" actId="700"/>
          <ac:spMkLst>
            <pc:docMk/>
            <pc:sldMk cId="233142027" sldId="459"/>
            <ac:spMk id="6" creationId="{F6B4C639-6EB5-01A1-FD13-863FC1DCACB8}"/>
          </ac:spMkLst>
        </pc:spChg>
        <pc:spChg chg="add del mod">
          <ac:chgData name="李 思遥" userId="655f144eeec1bbce" providerId="LiveId" clId="{25C3247B-1A09-48CE-9B3F-6397BF915A6A}" dt="2022-10-20T13:23:05.064" v="6277" actId="20577"/>
          <ac:spMkLst>
            <pc:docMk/>
            <pc:sldMk cId="233142027" sldId="459"/>
            <ac:spMk id="18" creationId="{00000000-0000-0000-0000-000000000000}"/>
          </ac:spMkLst>
        </pc:spChg>
        <pc:picChg chg="del">
          <ac:chgData name="李 思遥" userId="655f144eeec1bbce" providerId="LiveId" clId="{25C3247B-1A09-48CE-9B3F-6397BF915A6A}" dt="2022-10-17T10:36:18.637" v="347" actId="478"/>
          <ac:picMkLst>
            <pc:docMk/>
            <pc:sldMk cId="233142027" sldId="459"/>
            <ac:picMk id="2" creationId="{00000000-0000-0000-0000-000000000000}"/>
          </ac:picMkLst>
        </pc:picChg>
      </pc:sldChg>
      <pc:sldChg chg="addSp delSp modSp mod modClrScheme chgLayout">
        <pc:chgData name="李 思遥" userId="655f144eeec1bbce" providerId="LiveId" clId="{25C3247B-1A09-48CE-9B3F-6397BF915A6A}" dt="2022-10-23T16:46:34.195" v="9157" actId="207"/>
        <pc:sldMkLst>
          <pc:docMk/>
          <pc:sldMk cId="3441673510" sldId="460"/>
        </pc:sldMkLst>
        <pc:spChg chg="add mod">
          <ac:chgData name="李 思遥" userId="655f144eeec1bbce" providerId="LiveId" clId="{25C3247B-1A09-48CE-9B3F-6397BF915A6A}" dt="2022-10-20T04:21:31.329" v="374" actId="20577"/>
          <ac:spMkLst>
            <pc:docMk/>
            <pc:sldMk cId="3441673510" sldId="460"/>
            <ac:spMk id="2" creationId="{46D543CB-804F-D48E-683A-9A7B230EE811}"/>
          </ac:spMkLst>
        </pc:spChg>
        <pc:spChg chg="add del mod ord">
          <ac:chgData name="李 思遥" userId="655f144eeec1bbce" providerId="LiveId" clId="{25C3247B-1A09-48CE-9B3F-6397BF915A6A}" dt="2022-10-20T05:53:28.832" v="1588" actId="700"/>
          <ac:spMkLst>
            <pc:docMk/>
            <pc:sldMk cId="3441673510" sldId="460"/>
            <ac:spMk id="3" creationId="{1E50844F-CA0E-3740-E107-324800801C1A}"/>
          </ac:spMkLst>
        </pc:spChg>
        <pc:spChg chg="add del mod ord">
          <ac:chgData name="李 思遥" userId="655f144eeec1bbce" providerId="LiveId" clId="{25C3247B-1A09-48CE-9B3F-6397BF915A6A}" dt="2022-10-20T05:53:28.832" v="1588" actId="700"/>
          <ac:spMkLst>
            <pc:docMk/>
            <pc:sldMk cId="3441673510" sldId="460"/>
            <ac:spMk id="4" creationId="{91BC73EC-0D4F-1261-D2CA-34CC2AF4BDDE}"/>
          </ac:spMkLst>
        </pc:spChg>
        <pc:spChg chg="add del mod ord">
          <ac:chgData name="李 思遥" userId="655f144eeec1bbce" providerId="LiveId" clId="{25C3247B-1A09-48CE-9B3F-6397BF915A6A}" dt="2022-10-20T05:54:09.855" v="1592" actId="700"/>
          <ac:spMkLst>
            <pc:docMk/>
            <pc:sldMk cId="3441673510" sldId="460"/>
            <ac:spMk id="5" creationId="{89986E47-24BB-D258-67FA-359762DA2BF9}"/>
          </ac:spMkLst>
        </pc:spChg>
        <pc:spChg chg="add del mod ord">
          <ac:chgData name="李 思遥" userId="655f144eeec1bbce" providerId="LiveId" clId="{25C3247B-1A09-48CE-9B3F-6397BF915A6A}" dt="2022-10-20T05:54:09.855" v="1592" actId="700"/>
          <ac:spMkLst>
            <pc:docMk/>
            <pc:sldMk cId="3441673510" sldId="460"/>
            <ac:spMk id="6" creationId="{1D4CD5A8-D644-DDC6-EEF7-5E72D9A66704}"/>
          </ac:spMkLst>
        </pc:spChg>
        <pc:spChg chg="add del mod ord">
          <ac:chgData name="李 思遥" userId="655f144eeec1bbce" providerId="LiveId" clId="{25C3247B-1A09-48CE-9B3F-6397BF915A6A}" dt="2022-10-20T13:19:42.111" v="6258" actId="478"/>
          <ac:spMkLst>
            <pc:docMk/>
            <pc:sldMk cId="3441673510" sldId="460"/>
            <ac:spMk id="7" creationId="{93BB85B0-CFD7-847D-E6CF-15E9A06A168E}"/>
          </ac:spMkLst>
        </pc:spChg>
        <pc:spChg chg="add del mod ord">
          <ac:chgData name="李 思遥" userId="655f144eeec1bbce" providerId="LiveId" clId="{25C3247B-1A09-48CE-9B3F-6397BF915A6A}" dt="2022-10-20T13:19:38.847" v="6257" actId="478"/>
          <ac:spMkLst>
            <pc:docMk/>
            <pc:sldMk cId="3441673510" sldId="460"/>
            <ac:spMk id="8" creationId="{2C1A5297-3237-4C5E-302B-CB6D2B29128C}"/>
          </ac:spMkLst>
        </pc:spChg>
        <pc:spChg chg="mod">
          <ac:chgData name="李 思遥" userId="655f144eeec1bbce" providerId="LiveId" clId="{25C3247B-1A09-48CE-9B3F-6397BF915A6A}" dt="2022-10-14T06:34:42.945" v="10"/>
          <ac:spMkLst>
            <pc:docMk/>
            <pc:sldMk cId="3441673510" sldId="460"/>
            <ac:spMk id="10" creationId="{00000000-0000-0000-0000-000000000000}"/>
          </ac:spMkLst>
        </pc:spChg>
        <pc:spChg chg="del mod">
          <ac:chgData name="李 思遥" userId="655f144eeec1bbce" providerId="LiveId" clId="{25C3247B-1A09-48CE-9B3F-6397BF915A6A}" dt="2022-10-20T04:21:06.482" v="365"/>
          <ac:spMkLst>
            <pc:docMk/>
            <pc:sldMk cId="3441673510" sldId="460"/>
            <ac:spMk id="12" creationId="{00000000-0000-0000-0000-000000000000}"/>
          </ac:spMkLst>
        </pc:spChg>
        <pc:spChg chg="mod">
          <ac:chgData name="李 思遥" userId="655f144eeec1bbce" providerId="LiveId" clId="{25C3247B-1A09-48CE-9B3F-6397BF915A6A}" dt="2022-10-23T16:46:34.195" v="9157" actId="207"/>
          <ac:spMkLst>
            <pc:docMk/>
            <pc:sldMk cId="3441673510" sldId="460"/>
            <ac:spMk id="14" creationId="{00000000-0000-0000-0000-000000000000}"/>
          </ac:spMkLst>
        </pc:spChg>
      </pc:sldChg>
      <pc:sldChg chg="modSp mod chgLayout">
        <pc:chgData name="李 思遥" userId="655f144eeec1bbce" providerId="LiveId" clId="{25C3247B-1A09-48CE-9B3F-6397BF915A6A}" dt="2022-10-20T06:53:35.895" v="2506" actId="20577"/>
        <pc:sldMkLst>
          <pc:docMk/>
          <pc:sldMk cId="3090671699" sldId="470"/>
        </pc:sldMkLst>
        <pc:spChg chg="mod ord">
          <ac:chgData name="李 思遥" userId="655f144eeec1bbce" providerId="LiveId" clId="{25C3247B-1A09-48CE-9B3F-6397BF915A6A}" dt="2022-10-20T05:53:52.751" v="1590" actId="700"/>
          <ac:spMkLst>
            <pc:docMk/>
            <pc:sldMk cId="3090671699" sldId="470"/>
            <ac:spMk id="2" creationId="{00000000-0000-0000-0000-000000000000}"/>
          </ac:spMkLst>
        </pc:spChg>
        <pc:spChg chg="mod ord">
          <ac:chgData name="李 思遥" userId="655f144eeec1bbce" providerId="LiveId" clId="{25C3247B-1A09-48CE-9B3F-6397BF915A6A}" dt="2022-10-20T06:53:35.895" v="2506" actId="20577"/>
          <ac:spMkLst>
            <pc:docMk/>
            <pc:sldMk cId="3090671699" sldId="470"/>
            <ac:spMk id="3" creationId="{00000000-0000-0000-0000-000000000000}"/>
          </ac:spMkLst>
        </pc:spChg>
        <pc:spChg chg="mod ord">
          <ac:chgData name="李 思遥" userId="655f144eeec1bbce" providerId="LiveId" clId="{25C3247B-1A09-48CE-9B3F-6397BF915A6A}" dt="2022-10-20T05:53:52.751" v="1590" actId="700"/>
          <ac:spMkLst>
            <pc:docMk/>
            <pc:sldMk cId="3090671699" sldId="470"/>
            <ac:spMk id="5" creationId="{4F424567-20D9-C353-2E46-A8C27428B2DB}"/>
          </ac:spMkLst>
        </pc:spChg>
      </pc:sldChg>
      <pc:sldChg chg="del">
        <pc:chgData name="李 思遥" userId="655f144eeec1bbce" providerId="LiveId" clId="{25C3247B-1A09-48CE-9B3F-6397BF915A6A}" dt="2022-10-23T11:54:34.895" v="8229" actId="47"/>
        <pc:sldMkLst>
          <pc:docMk/>
          <pc:sldMk cId="4049611148" sldId="471"/>
        </pc:sldMkLst>
      </pc:sldChg>
      <pc:sldChg chg="del">
        <pc:chgData name="李 思遥" userId="655f144eeec1bbce" providerId="LiveId" clId="{25C3247B-1A09-48CE-9B3F-6397BF915A6A}" dt="2022-10-23T11:54:33.711" v="8228" actId="47"/>
        <pc:sldMkLst>
          <pc:docMk/>
          <pc:sldMk cId="2926867556" sldId="473"/>
        </pc:sldMkLst>
      </pc:sldChg>
      <pc:sldChg chg="del">
        <pc:chgData name="李 思遥" userId="655f144eeec1bbce" providerId="LiveId" clId="{25C3247B-1A09-48CE-9B3F-6397BF915A6A}" dt="2022-10-23T11:55:13.546" v="8230" actId="47"/>
        <pc:sldMkLst>
          <pc:docMk/>
          <pc:sldMk cId="3066080860" sldId="474"/>
        </pc:sldMkLst>
      </pc:sldChg>
      <pc:sldChg chg="del">
        <pc:chgData name="李 思遥" userId="655f144eeec1bbce" providerId="LiveId" clId="{25C3247B-1A09-48CE-9B3F-6397BF915A6A}" dt="2022-10-23T11:55:22.257" v="8231" actId="47"/>
        <pc:sldMkLst>
          <pc:docMk/>
          <pc:sldMk cId="3568444835" sldId="475"/>
        </pc:sldMkLst>
      </pc:sldChg>
      <pc:sldChg chg="addSp delSp modSp mod delAnim">
        <pc:chgData name="李 思遥" userId="655f144eeec1bbce" providerId="LiveId" clId="{25C3247B-1A09-48CE-9B3F-6397BF915A6A}" dt="2022-10-23T17:20:48.651" v="9483" actId="14100"/>
        <pc:sldMkLst>
          <pc:docMk/>
          <pc:sldMk cId="1581879612" sldId="480"/>
        </pc:sldMkLst>
        <pc:spChg chg="mod">
          <ac:chgData name="李 思遥" userId="655f144eeec1bbce" providerId="LiveId" clId="{25C3247B-1A09-48CE-9B3F-6397BF915A6A}" dt="2022-10-20T05:29:46.681" v="1340" actId="20577"/>
          <ac:spMkLst>
            <pc:docMk/>
            <pc:sldMk cId="1581879612" sldId="480"/>
            <ac:spMk id="2" creationId="{2E2424E0-3D4D-5844-D284-5D243E39A39F}"/>
          </ac:spMkLst>
        </pc:spChg>
        <pc:spChg chg="add del mod">
          <ac:chgData name="李 思遥" userId="655f144eeec1bbce" providerId="LiveId" clId="{25C3247B-1A09-48CE-9B3F-6397BF915A6A}" dt="2022-10-20T05:21:45.113" v="987" actId="478"/>
          <ac:spMkLst>
            <pc:docMk/>
            <pc:sldMk cId="1581879612" sldId="480"/>
            <ac:spMk id="3" creationId="{D2D8C512-677E-224B-3DBE-7B8D49A00DDD}"/>
          </ac:spMkLst>
        </pc:spChg>
        <pc:spChg chg="del mod">
          <ac:chgData name="李 思遥" userId="655f144eeec1bbce" providerId="LiveId" clId="{25C3247B-1A09-48CE-9B3F-6397BF915A6A}" dt="2022-10-20T05:21:49.178" v="990" actId="478"/>
          <ac:spMkLst>
            <pc:docMk/>
            <pc:sldMk cId="1581879612" sldId="480"/>
            <ac:spMk id="7" creationId="{6E890AFE-EF66-5586-5FEE-C6AB91AD2E98}"/>
          </ac:spMkLst>
        </pc:spChg>
        <pc:spChg chg="del mod">
          <ac:chgData name="李 思遥" userId="655f144eeec1bbce" providerId="LiveId" clId="{25C3247B-1A09-48CE-9B3F-6397BF915A6A}" dt="2022-10-20T05:21:49.878" v="991" actId="478"/>
          <ac:spMkLst>
            <pc:docMk/>
            <pc:sldMk cId="1581879612" sldId="480"/>
            <ac:spMk id="8" creationId="{E005A82A-59D6-642B-CD2C-8C7741906714}"/>
          </ac:spMkLst>
        </pc:spChg>
        <pc:spChg chg="del mod">
          <ac:chgData name="李 思遥" userId="655f144eeec1bbce" providerId="LiveId" clId="{25C3247B-1A09-48CE-9B3F-6397BF915A6A}" dt="2022-10-20T05:21:52.045" v="993" actId="478"/>
          <ac:spMkLst>
            <pc:docMk/>
            <pc:sldMk cId="1581879612" sldId="480"/>
            <ac:spMk id="9" creationId="{A9BE11F7-908F-8995-2A90-E6B5A82AFEEF}"/>
          </ac:spMkLst>
        </pc:spChg>
        <pc:spChg chg="mod">
          <ac:chgData name="李 思遥" userId="655f144eeec1bbce" providerId="LiveId" clId="{25C3247B-1A09-48CE-9B3F-6397BF915A6A}" dt="2022-10-21T09:01:20.458" v="7818" actId="1076"/>
          <ac:spMkLst>
            <pc:docMk/>
            <pc:sldMk cId="1581879612" sldId="480"/>
            <ac:spMk id="12" creationId="{3F42E497-D11E-C369-328A-C729CB1EDA8F}"/>
          </ac:spMkLst>
        </pc:spChg>
        <pc:spChg chg="del mod">
          <ac:chgData name="李 思遥" userId="655f144eeec1bbce" providerId="LiveId" clId="{25C3247B-1A09-48CE-9B3F-6397BF915A6A}" dt="2022-10-20T05:18:07.662" v="970" actId="478"/>
          <ac:spMkLst>
            <pc:docMk/>
            <pc:sldMk cId="1581879612" sldId="480"/>
            <ac:spMk id="15" creationId="{8360BC9F-6F10-A82F-92DE-FA1F5EF4A83E}"/>
          </ac:spMkLst>
        </pc:spChg>
        <pc:spChg chg="mod">
          <ac:chgData name="李 思遥" userId="655f144eeec1bbce" providerId="LiveId" clId="{25C3247B-1A09-48CE-9B3F-6397BF915A6A}" dt="2022-10-21T09:01:16.540" v="7817" actId="1036"/>
          <ac:spMkLst>
            <pc:docMk/>
            <pc:sldMk cId="1581879612" sldId="480"/>
            <ac:spMk id="16" creationId="{F85AB2EA-1676-D3E3-6F0E-D0540F9F8C61}"/>
          </ac:spMkLst>
        </pc:spChg>
        <pc:spChg chg="add mod">
          <ac:chgData name="李 思遥" userId="655f144eeec1bbce" providerId="LiveId" clId="{25C3247B-1A09-48CE-9B3F-6397BF915A6A}" dt="2022-10-21T09:00:41.483" v="7790" actId="1035"/>
          <ac:spMkLst>
            <pc:docMk/>
            <pc:sldMk cId="1581879612" sldId="480"/>
            <ac:spMk id="21" creationId="{FA6CC082-102A-AC0D-B0AE-6E411002A67D}"/>
          </ac:spMkLst>
        </pc:spChg>
        <pc:spChg chg="add mod">
          <ac:chgData name="李 思遥" userId="655f144eeec1bbce" providerId="LiveId" clId="{25C3247B-1A09-48CE-9B3F-6397BF915A6A}" dt="2022-10-21T09:00:36.371" v="7785" actId="1076"/>
          <ac:spMkLst>
            <pc:docMk/>
            <pc:sldMk cId="1581879612" sldId="480"/>
            <ac:spMk id="23" creationId="{9B62D8A8-C894-B364-2C8B-38527B15BB52}"/>
          </ac:spMkLst>
        </pc:spChg>
        <pc:spChg chg="add mod">
          <ac:chgData name="李 思遥" userId="655f144eeec1bbce" providerId="LiveId" clId="{25C3247B-1A09-48CE-9B3F-6397BF915A6A}" dt="2022-10-21T09:00:46.870" v="7796" actId="1035"/>
          <ac:spMkLst>
            <pc:docMk/>
            <pc:sldMk cId="1581879612" sldId="480"/>
            <ac:spMk id="24" creationId="{21F23B80-BF7C-883F-3DA3-ADD9A87AC054}"/>
          </ac:spMkLst>
        </pc:spChg>
        <pc:spChg chg="add mod">
          <ac:chgData name="李 思遥" userId="655f144eeec1bbce" providerId="LiveId" clId="{25C3247B-1A09-48CE-9B3F-6397BF915A6A}" dt="2022-10-21T09:01:04.387" v="7808" actId="1036"/>
          <ac:spMkLst>
            <pc:docMk/>
            <pc:sldMk cId="1581879612" sldId="480"/>
            <ac:spMk id="25" creationId="{93998CCD-D480-A162-025C-0BED7FE2D818}"/>
          </ac:spMkLst>
        </pc:spChg>
        <pc:spChg chg="add del mod">
          <ac:chgData name="李 思遥" userId="655f144eeec1bbce" providerId="LiveId" clId="{25C3247B-1A09-48CE-9B3F-6397BF915A6A}" dt="2022-10-20T05:05:42.813" v="781" actId="478"/>
          <ac:spMkLst>
            <pc:docMk/>
            <pc:sldMk cId="1581879612" sldId="480"/>
            <ac:spMk id="26" creationId="{464E72FD-B1C3-10CC-BE87-99EBD9AAD3E1}"/>
          </ac:spMkLst>
        </pc:spChg>
        <pc:spChg chg="del">
          <ac:chgData name="李 思遥" userId="655f144eeec1bbce" providerId="LiveId" clId="{25C3247B-1A09-48CE-9B3F-6397BF915A6A}" dt="2022-10-20T04:41:57.005" v="570" actId="478"/>
          <ac:spMkLst>
            <pc:docMk/>
            <pc:sldMk cId="1581879612" sldId="480"/>
            <ac:spMk id="29" creationId="{2F8161F2-F1DC-F545-673D-C5EB605C11BA}"/>
          </ac:spMkLst>
        </pc:spChg>
        <pc:spChg chg="add del mod">
          <ac:chgData name="李 思遥" userId="655f144eeec1bbce" providerId="LiveId" clId="{25C3247B-1A09-48CE-9B3F-6397BF915A6A}" dt="2022-10-20T05:17:32.359" v="956" actId="478"/>
          <ac:spMkLst>
            <pc:docMk/>
            <pc:sldMk cId="1581879612" sldId="480"/>
            <ac:spMk id="31" creationId="{35C55844-788B-22D3-7EDA-55ADE76A3A65}"/>
          </ac:spMkLst>
        </pc:spChg>
        <pc:spChg chg="add del mod">
          <ac:chgData name="李 思遥" userId="655f144eeec1bbce" providerId="LiveId" clId="{25C3247B-1A09-48CE-9B3F-6397BF915A6A}" dt="2022-10-20T05:21:47.709" v="988" actId="478"/>
          <ac:spMkLst>
            <pc:docMk/>
            <pc:sldMk cId="1581879612" sldId="480"/>
            <ac:spMk id="33" creationId="{1A398AF2-0DB5-CC9A-F2A9-7F3081AF88A6}"/>
          </ac:spMkLst>
        </pc:spChg>
        <pc:spChg chg="add mod">
          <ac:chgData name="李 思遥" userId="655f144eeec1bbce" providerId="LiveId" clId="{25C3247B-1A09-48CE-9B3F-6397BF915A6A}" dt="2022-10-21T09:00:58.486" v="7806" actId="1036"/>
          <ac:spMkLst>
            <pc:docMk/>
            <pc:sldMk cId="1581879612" sldId="480"/>
            <ac:spMk id="34" creationId="{EA21FFA9-E493-DE00-2366-C6CE2E10DCAB}"/>
          </ac:spMkLst>
        </pc:spChg>
        <pc:spChg chg="add mod">
          <ac:chgData name="李 思遥" userId="655f144eeec1bbce" providerId="LiveId" clId="{25C3247B-1A09-48CE-9B3F-6397BF915A6A}" dt="2022-10-23T17:20:48.651" v="9483" actId="14100"/>
          <ac:spMkLst>
            <pc:docMk/>
            <pc:sldMk cId="1581879612" sldId="480"/>
            <ac:spMk id="35" creationId="{80DE4760-2B81-3110-4040-58357511C623}"/>
          </ac:spMkLst>
        </pc:spChg>
        <pc:spChg chg="add mod">
          <ac:chgData name="李 思遥" userId="655f144eeec1bbce" providerId="LiveId" clId="{25C3247B-1A09-48CE-9B3F-6397BF915A6A}" dt="2022-10-21T09:01:35.393" v="7824" actId="20577"/>
          <ac:spMkLst>
            <pc:docMk/>
            <pc:sldMk cId="1581879612" sldId="480"/>
            <ac:spMk id="36" creationId="{2EE04797-60C2-7FDF-D030-BB7C92A42D88}"/>
          </ac:spMkLst>
        </pc:spChg>
        <pc:spChg chg="add del mod">
          <ac:chgData name="李 思遥" userId="655f144eeec1bbce" providerId="LiveId" clId="{25C3247B-1A09-48CE-9B3F-6397BF915A6A}" dt="2022-10-20T06:04:49.263" v="1703" actId="478"/>
          <ac:spMkLst>
            <pc:docMk/>
            <pc:sldMk cId="1581879612" sldId="480"/>
            <ac:spMk id="37" creationId="{7AAA0B51-36CC-F704-7992-33E448DF03B0}"/>
          </ac:spMkLst>
        </pc:spChg>
        <pc:spChg chg="add mod">
          <ac:chgData name="李 思遥" userId="655f144eeec1bbce" providerId="LiveId" clId="{25C3247B-1A09-48CE-9B3F-6397BF915A6A}" dt="2022-10-23T17:19:48.537" v="9482" actId="1076"/>
          <ac:spMkLst>
            <pc:docMk/>
            <pc:sldMk cId="1581879612" sldId="480"/>
            <ac:spMk id="38" creationId="{69ECA582-CCD4-DD55-6CBF-0E54719C9728}"/>
          </ac:spMkLst>
        </pc:spChg>
        <pc:spChg chg="add del mod">
          <ac:chgData name="李 思遥" userId="655f144eeec1bbce" providerId="LiveId" clId="{25C3247B-1A09-48CE-9B3F-6397BF915A6A}" dt="2022-10-20T05:41:09.702" v="1507" actId="478"/>
          <ac:spMkLst>
            <pc:docMk/>
            <pc:sldMk cId="1581879612" sldId="480"/>
            <ac:spMk id="39" creationId="{9199C11D-AAAA-CE9B-1DEC-5203FF7BF19C}"/>
          </ac:spMkLst>
        </pc:spChg>
        <pc:spChg chg="del">
          <ac:chgData name="李 思遥" userId="655f144eeec1bbce" providerId="LiveId" clId="{25C3247B-1A09-48CE-9B3F-6397BF915A6A}" dt="2022-10-21T08:55:34.980" v="7743" actId="478"/>
          <ac:spMkLst>
            <pc:docMk/>
            <pc:sldMk cId="1581879612" sldId="480"/>
            <ac:spMk id="41" creationId="{066C8AD4-CAD6-F905-0C09-7DE5EE80D104}"/>
          </ac:spMkLst>
        </pc:spChg>
        <pc:spChg chg="add del mod">
          <ac:chgData name="李 思遥" userId="655f144eeec1bbce" providerId="LiveId" clId="{25C3247B-1A09-48CE-9B3F-6397BF915A6A}" dt="2022-10-20T05:58:55.051" v="1612" actId="11529"/>
          <ac:spMkLst>
            <pc:docMk/>
            <pc:sldMk cId="1581879612" sldId="480"/>
            <ac:spMk id="42" creationId="{D663976C-44AA-6939-6A84-5473503A2057}"/>
          </ac:spMkLst>
        </pc:spChg>
        <pc:spChg chg="add del mod">
          <ac:chgData name="李 思遥" userId="655f144eeec1bbce" providerId="LiveId" clId="{25C3247B-1A09-48CE-9B3F-6397BF915A6A}" dt="2022-10-20T06:03:02.704" v="1640"/>
          <ac:spMkLst>
            <pc:docMk/>
            <pc:sldMk cId="1581879612" sldId="480"/>
            <ac:spMk id="43" creationId="{99DA804A-B918-F866-686E-709B85E59E9C}"/>
          </ac:spMkLst>
        </pc:spChg>
        <pc:spChg chg="add del">
          <ac:chgData name="李 思遥" userId="655f144eeec1bbce" providerId="LiveId" clId="{25C3247B-1A09-48CE-9B3F-6397BF915A6A}" dt="2022-10-20T06:03:02.704" v="1640"/>
          <ac:spMkLst>
            <pc:docMk/>
            <pc:sldMk cId="1581879612" sldId="480"/>
            <ac:spMk id="44" creationId="{3BE68D71-259A-2ED6-38B1-B6EAEBBFEDF4}"/>
          </ac:spMkLst>
        </pc:spChg>
        <pc:spChg chg="del mod">
          <ac:chgData name="李 思遥" userId="655f144eeec1bbce" providerId="LiveId" clId="{25C3247B-1A09-48CE-9B3F-6397BF915A6A}" dt="2022-10-20T06:03:49.352" v="1650"/>
          <ac:spMkLst>
            <pc:docMk/>
            <pc:sldMk cId="1581879612" sldId="480"/>
            <ac:spMk id="45" creationId="{E6DEF97A-FE2D-0D80-0FB5-E4CD1D5AB37A}"/>
          </ac:spMkLst>
        </pc:spChg>
        <pc:spChg chg="add del mod ord">
          <ac:chgData name="李 思遥" userId="655f144eeec1bbce" providerId="LiveId" clId="{25C3247B-1A09-48CE-9B3F-6397BF915A6A}" dt="2022-10-20T06:03:49.352" v="1650"/>
          <ac:spMkLst>
            <pc:docMk/>
            <pc:sldMk cId="1581879612" sldId="480"/>
            <ac:spMk id="46" creationId="{CAE482A1-C2FC-CD9C-7855-A26ACB0543A0}"/>
          </ac:spMkLst>
        </pc:spChg>
        <pc:spChg chg="mod">
          <ac:chgData name="李 思遥" userId="655f144eeec1bbce" providerId="LiveId" clId="{25C3247B-1A09-48CE-9B3F-6397BF915A6A}" dt="2022-10-21T09:01:27.082" v="7823" actId="1036"/>
          <ac:spMkLst>
            <pc:docMk/>
            <pc:sldMk cId="1581879612" sldId="480"/>
            <ac:spMk id="47" creationId="{6EB8237F-9F9E-B654-6372-8505F413B69B}"/>
          </ac:spMkLst>
        </pc:spChg>
        <pc:spChg chg="add mod ord">
          <ac:chgData name="李 思遥" userId="655f144eeec1bbce" providerId="LiveId" clId="{25C3247B-1A09-48CE-9B3F-6397BF915A6A}" dt="2022-10-21T09:01:11.005" v="7814" actId="1036"/>
          <ac:spMkLst>
            <pc:docMk/>
            <pc:sldMk cId="1581879612" sldId="480"/>
            <ac:spMk id="48" creationId="{EC81A422-0119-DD24-F7E6-344692356502}"/>
          </ac:spMkLst>
        </pc:spChg>
        <pc:picChg chg="del mod">
          <ac:chgData name="李 思遥" userId="655f144eeec1bbce" providerId="LiveId" clId="{25C3247B-1A09-48CE-9B3F-6397BF915A6A}" dt="2022-10-20T05:21:45.113" v="987" actId="478"/>
          <ac:picMkLst>
            <pc:docMk/>
            <pc:sldMk cId="1581879612" sldId="480"/>
            <ac:picMk id="5" creationId="{B426C57D-5665-BE2B-4C62-98A9A9AEB39F}"/>
          </ac:picMkLst>
        </pc:picChg>
        <pc:picChg chg="del mod">
          <ac:chgData name="李 思遥" userId="655f144eeec1bbce" providerId="LiveId" clId="{25C3247B-1A09-48CE-9B3F-6397BF915A6A}" dt="2022-10-20T05:21:45.113" v="987" actId="478"/>
          <ac:picMkLst>
            <pc:docMk/>
            <pc:sldMk cId="1581879612" sldId="480"/>
            <ac:picMk id="6" creationId="{F983FEBA-9072-15AC-0B7E-47E8047A48D6}"/>
          </ac:picMkLst>
        </pc:picChg>
        <pc:picChg chg="add del mod">
          <ac:chgData name="李 思遥" userId="655f144eeec1bbce" providerId="LiveId" clId="{25C3247B-1A09-48CE-9B3F-6397BF915A6A}" dt="2022-10-20T05:04:35.843" v="767" actId="478"/>
          <ac:picMkLst>
            <pc:docMk/>
            <pc:sldMk cId="1581879612" sldId="480"/>
            <ac:picMk id="10" creationId="{27A1473D-1EDB-A7E6-0E14-EA5CBFF8B4AF}"/>
          </ac:picMkLst>
        </pc:picChg>
        <pc:picChg chg="mod">
          <ac:chgData name="李 思遥" userId="655f144eeec1bbce" providerId="LiveId" clId="{25C3247B-1A09-48CE-9B3F-6397BF915A6A}" dt="2022-10-21T09:01:16.540" v="7817" actId="1036"/>
          <ac:picMkLst>
            <pc:docMk/>
            <pc:sldMk cId="1581879612" sldId="480"/>
            <ac:picMk id="11" creationId="{5ED58F63-C3EF-1C7A-146D-92F270FFECC1}"/>
          </ac:picMkLst>
        </pc:picChg>
        <pc:picChg chg="add mod">
          <ac:chgData name="李 思遥" userId="655f144eeec1bbce" providerId="LiveId" clId="{25C3247B-1A09-48CE-9B3F-6397BF915A6A}" dt="2022-10-21T09:00:33.637" v="7784" actId="1035"/>
          <ac:picMkLst>
            <pc:docMk/>
            <pc:sldMk cId="1581879612" sldId="480"/>
            <ac:picMk id="14" creationId="{6B6479EE-B871-936C-DE59-F9A07ACAF716}"/>
          </ac:picMkLst>
        </pc:picChg>
        <pc:picChg chg="del">
          <ac:chgData name="李 思遥" userId="655f144eeec1bbce" providerId="LiveId" clId="{25C3247B-1A09-48CE-9B3F-6397BF915A6A}" dt="2022-10-20T04:41:55.942" v="569" actId="478"/>
          <ac:picMkLst>
            <pc:docMk/>
            <pc:sldMk cId="1581879612" sldId="480"/>
            <ac:picMk id="27" creationId="{3B044A1D-0646-8573-73A2-7A1CBE68D4A6}"/>
          </ac:picMkLst>
        </pc:picChg>
        <pc:picChg chg="del">
          <ac:chgData name="李 思遥" userId="655f144eeec1bbce" providerId="LiveId" clId="{25C3247B-1A09-48CE-9B3F-6397BF915A6A}" dt="2022-10-20T04:41:21.596" v="567" actId="478"/>
          <ac:picMkLst>
            <pc:docMk/>
            <pc:sldMk cId="1581879612" sldId="480"/>
            <ac:picMk id="28" creationId="{5A52131F-E674-5040-C761-1608C52CA974}"/>
          </ac:picMkLst>
        </pc:picChg>
        <pc:cxnChg chg="add mod">
          <ac:chgData name="李 思遥" userId="655f144eeec1bbce" providerId="LiveId" clId="{25C3247B-1A09-48CE-9B3F-6397BF915A6A}" dt="2022-10-21T09:00:41.483" v="7790" actId="1035"/>
          <ac:cxnSpMkLst>
            <pc:docMk/>
            <pc:sldMk cId="1581879612" sldId="480"/>
            <ac:cxnSpMk id="18" creationId="{A167BFF9-2941-07BA-4CC9-FD21B7F80B95}"/>
          </ac:cxnSpMkLst>
        </pc:cxnChg>
      </pc:sldChg>
      <pc:sldChg chg="addSp delSp modSp mod">
        <pc:chgData name="李 思遥" userId="655f144eeec1bbce" providerId="LiveId" clId="{25C3247B-1A09-48CE-9B3F-6397BF915A6A}" dt="2022-10-23T16:24:13.144" v="9150" actId="1076"/>
        <pc:sldMkLst>
          <pc:docMk/>
          <pc:sldMk cId="3993186110" sldId="483"/>
        </pc:sldMkLst>
        <pc:spChg chg="mod">
          <ac:chgData name="李 思遥" userId="655f144eeec1bbce" providerId="LiveId" clId="{25C3247B-1A09-48CE-9B3F-6397BF915A6A}" dt="2022-10-21T09:24:50.412" v="7972"/>
          <ac:spMkLst>
            <pc:docMk/>
            <pc:sldMk cId="3993186110" sldId="483"/>
            <ac:spMk id="2" creationId="{C928997B-B9E5-360C-9F5B-12DA67705529}"/>
          </ac:spMkLst>
        </pc:spChg>
        <pc:spChg chg="mod">
          <ac:chgData name="李 思遥" userId="655f144eeec1bbce" providerId="LiveId" clId="{25C3247B-1A09-48CE-9B3F-6397BF915A6A}" dt="2022-10-21T09:25:47.144" v="8012" actId="20577"/>
          <ac:spMkLst>
            <pc:docMk/>
            <pc:sldMk cId="3993186110" sldId="483"/>
            <ac:spMk id="3" creationId="{26E271F1-E09D-781A-6443-5C583AF0A1B7}"/>
          </ac:spMkLst>
        </pc:spChg>
        <pc:spChg chg="del">
          <ac:chgData name="李 思遥" userId="655f144eeec1bbce" providerId="LiveId" clId="{25C3247B-1A09-48CE-9B3F-6397BF915A6A}" dt="2022-10-21T05:19:16.115" v="6729" actId="478"/>
          <ac:spMkLst>
            <pc:docMk/>
            <pc:sldMk cId="3993186110" sldId="483"/>
            <ac:spMk id="4" creationId="{352C90D9-D2CE-761E-FEBB-EB731DC20DA5}"/>
          </ac:spMkLst>
        </pc:spChg>
        <pc:spChg chg="del mod">
          <ac:chgData name="李 思遥" userId="655f144eeec1bbce" providerId="LiveId" clId="{25C3247B-1A09-48CE-9B3F-6397BF915A6A}" dt="2022-10-21T05:16:12.337" v="6712" actId="478"/>
          <ac:spMkLst>
            <pc:docMk/>
            <pc:sldMk cId="3993186110" sldId="483"/>
            <ac:spMk id="5" creationId="{75A13F0F-2F3E-E31A-4373-D6F8607CA22C}"/>
          </ac:spMkLst>
        </pc:spChg>
        <pc:spChg chg="add mod">
          <ac:chgData name="李 思遥" userId="655f144eeec1bbce" providerId="LiveId" clId="{25C3247B-1A09-48CE-9B3F-6397BF915A6A}" dt="2022-10-21T09:22:36.881" v="7911" actId="1076"/>
          <ac:spMkLst>
            <pc:docMk/>
            <pc:sldMk cId="3993186110" sldId="483"/>
            <ac:spMk id="6" creationId="{9DC6C997-CA61-F0D0-6873-265539D2BEA0}"/>
          </ac:spMkLst>
        </pc:spChg>
        <pc:spChg chg="del">
          <ac:chgData name="李 思遥" userId="655f144eeec1bbce" providerId="LiveId" clId="{25C3247B-1A09-48CE-9B3F-6397BF915A6A}" dt="2022-10-17T09:01:47.698" v="34" actId="478"/>
          <ac:spMkLst>
            <pc:docMk/>
            <pc:sldMk cId="3993186110" sldId="483"/>
            <ac:spMk id="6" creationId="{CEFFE1C4-BA0A-A6FB-83D0-D7E40DF2C69D}"/>
          </ac:spMkLst>
        </pc:spChg>
        <pc:spChg chg="del">
          <ac:chgData name="李 思遥" userId="655f144eeec1bbce" providerId="LiveId" clId="{25C3247B-1A09-48CE-9B3F-6397BF915A6A}" dt="2022-10-17T09:01:48.882" v="35" actId="478"/>
          <ac:spMkLst>
            <pc:docMk/>
            <pc:sldMk cId="3993186110" sldId="483"/>
            <ac:spMk id="7" creationId="{9E2D78DD-4AA7-2789-F693-12352B63492B}"/>
          </ac:spMkLst>
        </pc:spChg>
        <pc:spChg chg="mod topLvl">
          <ac:chgData name="李 思遥" userId="655f144eeec1bbce" providerId="LiveId" clId="{25C3247B-1A09-48CE-9B3F-6397BF915A6A}" dt="2022-10-21T09:25:03.074" v="7983" actId="1037"/>
          <ac:spMkLst>
            <pc:docMk/>
            <pc:sldMk cId="3993186110" sldId="483"/>
            <ac:spMk id="8" creationId="{C512C98D-FD3F-83CD-F6C0-E2E409CC0D89}"/>
          </ac:spMkLst>
        </pc:spChg>
        <pc:spChg chg="mod topLvl">
          <ac:chgData name="李 思遥" userId="655f144eeec1bbce" providerId="LiveId" clId="{25C3247B-1A09-48CE-9B3F-6397BF915A6A}" dt="2022-10-21T09:25:03.074" v="7983" actId="1037"/>
          <ac:spMkLst>
            <pc:docMk/>
            <pc:sldMk cId="3993186110" sldId="483"/>
            <ac:spMk id="9" creationId="{A663304C-8F61-3DD2-8416-6C7CA616463D}"/>
          </ac:spMkLst>
        </pc:spChg>
        <pc:spChg chg="mod topLvl">
          <ac:chgData name="李 思遥" userId="655f144eeec1bbce" providerId="LiveId" clId="{25C3247B-1A09-48CE-9B3F-6397BF915A6A}" dt="2022-10-21T09:25:03.074" v="7983" actId="1037"/>
          <ac:spMkLst>
            <pc:docMk/>
            <pc:sldMk cId="3993186110" sldId="483"/>
            <ac:spMk id="18" creationId="{2268CA18-7A76-082A-76C0-30B8F5834684}"/>
          </ac:spMkLst>
        </pc:spChg>
        <pc:spChg chg="del">
          <ac:chgData name="李 思遥" userId="655f144eeec1bbce" providerId="LiveId" clId="{25C3247B-1A09-48CE-9B3F-6397BF915A6A}" dt="2022-10-20T04:40:25.912" v="558" actId="478"/>
          <ac:spMkLst>
            <pc:docMk/>
            <pc:sldMk cId="3993186110" sldId="483"/>
            <ac:spMk id="19" creationId="{6C38A711-4F60-226B-6A08-44BE81123328}"/>
          </ac:spMkLst>
        </pc:spChg>
        <pc:spChg chg="del">
          <ac:chgData name="李 思遥" userId="655f144eeec1bbce" providerId="LiveId" clId="{25C3247B-1A09-48CE-9B3F-6397BF915A6A}" dt="2022-10-20T04:40:26.917" v="559" actId="478"/>
          <ac:spMkLst>
            <pc:docMk/>
            <pc:sldMk cId="3993186110" sldId="483"/>
            <ac:spMk id="20" creationId="{DEA951F0-15FB-7F04-9D0A-BF7F7C36A5AA}"/>
          </ac:spMkLst>
        </pc:spChg>
        <pc:spChg chg="mod">
          <ac:chgData name="李 思遥" userId="655f144eeec1bbce" providerId="LiveId" clId="{25C3247B-1A09-48CE-9B3F-6397BF915A6A}" dt="2022-10-21T09:22:38.936" v="7912" actId="1076"/>
          <ac:spMkLst>
            <pc:docMk/>
            <pc:sldMk cId="3993186110" sldId="483"/>
            <ac:spMk id="21" creationId="{947D336F-3BDF-D1A7-4D65-DC0CB0B140C7}"/>
          </ac:spMkLst>
        </pc:spChg>
        <pc:spChg chg="del">
          <ac:chgData name="李 思遥" userId="655f144eeec1bbce" providerId="LiveId" clId="{25C3247B-1A09-48CE-9B3F-6397BF915A6A}" dt="2022-10-17T09:01:46.770" v="33" actId="478"/>
          <ac:spMkLst>
            <pc:docMk/>
            <pc:sldMk cId="3993186110" sldId="483"/>
            <ac:spMk id="22" creationId="{DD693937-33C5-FD63-73EB-385FAE1F7CC3}"/>
          </ac:spMkLst>
        </pc:spChg>
        <pc:spChg chg="mod topLvl">
          <ac:chgData name="李 思遥" userId="655f144eeec1bbce" providerId="LiveId" clId="{25C3247B-1A09-48CE-9B3F-6397BF915A6A}" dt="2022-10-21T09:25:03.074" v="7983" actId="1037"/>
          <ac:spMkLst>
            <pc:docMk/>
            <pc:sldMk cId="3993186110" sldId="483"/>
            <ac:spMk id="23" creationId="{0A017C45-4E4C-524C-D253-1AAB511BDA9F}"/>
          </ac:spMkLst>
        </pc:spChg>
        <pc:spChg chg="del">
          <ac:chgData name="李 思遥" userId="655f144eeec1bbce" providerId="LiveId" clId="{25C3247B-1A09-48CE-9B3F-6397BF915A6A}" dt="2022-10-21T05:16:07.637" v="6708" actId="478"/>
          <ac:spMkLst>
            <pc:docMk/>
            <pc:sldMk cId="3993186110" sldId="483"/>
            <ac:spMk id="24" creationId="{D5FACCD5-FF30-BD89-1ED2-19CCDE2C2E46}"/>
          </ac:spMkLst>
        </pc:spChg>
        <pc:spChg chg="add mod">
          <ac:chgData name="李 思遥" userId="655f144eeec1bbce" providerId="LiveId" clId="{25C3247B-1A09-48CE-9B3F-6397BF915A6A}" dt="2022-10-23T16:24:10.800" v="9149" actId="1076"/>
          <ac:spMkLst>
            <pc:docMk/>
            <pc:sldMk cId="3993186110" sldId="483"/>
            <ac:spMk id="33" creationId="{8AB21FDE-CECE-7909-3707-7A885C56EB4E}"/>
          </ac:spMkLst>
        </pc:spChg>
        <pc:spChg chg="del">
          <ac:chgData name="李 思遥" userId="655f144eeec1bbce" providerId="LiveId" clId="{25C3247B-1A09-48CE-9B3F-6397BF915A6A}" dt="2022-10-21T05:16:14.985" v="6713" actId="478"/>
          <ac:spMkLst>
            <pc:docMk/>
            <pc:sldMk cId="3993186110" sldId="483"/>
            <ac:spMk id="36" creationId="{A3D91FD1-31A2-686C-73F4-E11E9ECC4796}"/>
          </ac:spMkLst>
        </pc:spChg>
        <pc:spChg chg="add mod">
          <ac:chgData name="李 思遥" userId="655f144eeec1bbce" providerId="LiveId" clId="{25C3247B-1A09-48CE-9B3F-6397BF915A6A}" dt="2022-10-21T09:25:03.074" v="7983" actId="1037"/>
          <ac:spMkLst>
            <pc:docMk/>
            <pc:sldMk cId="3993186110" sldId="483"/>
            <ac:spMk id="40" creationId="{8FC14C42-D3EE-8A51-7079-D230319A360F}"/>
          </ac:spMkLst>
        </pc:spChg>
        <pc:spChg chg="add mod">
          <ac:chgData name="李 思遥" userId="655f144eeec1bbce" providerId="LiveId" clId="{25C3247B-1A09-48CE-9B3F-6397BF915A6A}" dt="2022-10-21T09:25:03.074" v="7983" actId="1037"/>
          <ac:spMkLst>
            <pc:docMk/>
            <pc:sldMk cId="3993186110" sldId="483"/>
            <ac:spMk id="41" creationId="{BFAE5345-BD01-D541-900F-8E42AD13422E}"/>
          </ac:spMkLst>
        </pc:spChg>
        <pc:spChg chg="add mod">
          <ac:chgData name="李 思遥" userId="655f144eeec1bbce" providerId="LiveId" clId="{25C3247B-1A09-48CE-9B3F-6397BF915A6A}" dt="2022-10-21T09:25:03.074" v="7983" actId="1037"/>
          <ac:spMkLst>
            <pc:docMk/>
            <pc:sldMk cId="3993186110" sldId="483"/>
            <ac:spMk id="42" creationId="{11579778-9140-8D97-84A3-A97B51F159CD}"/>
          </ac:spMkLst>
        </pc:spChg>
        <pc:spChg chg="add mod">
          <ac:chgData name="李 思遥" userId="655f144eeec1bbce" providerId="LiveId" clId="{25C3247B-1A09-48CE-9B3F-6397BF915A6A}" dt="2022-10-21T09:25:03.074" v="7983" actId="1037"/>
          <ac:spMkLst>
            <pc:docMk/>
            <pc:sldMk cId="3993186110" sldId="483"/>
            <ac:spMk id="43" creationId="{4412945D-143B-B46B-2158-9A528CA87D02}"/>
          </ac:spMkLst>
        </pc:spChg>
        <pc:spChg chg="add mod">
          <ac:chgData name="李 思遥" userId="655f144eeec1bbce" providerId="LiveId" clId="{25C3247B-1A09-48CE-9B3F-6397BF915A6A}" dt="2022-10-21T09:25:03.074" v="7983" actId="1037"/>
          <ac:spMkLst>
            <pc:docMk/>
            <pc:sldMk cId="3993186110" sldId="483"/>
            <ac:spMk id="44" creationId="{ECFE3CAD-84BC-F778-43A5-715BB094C7D4}"/>
          </ac:spMkLst>
        </pc:spChg>
        <pc:spChg chg="add mod">
          <ac:chgData name="李 思遥" userId="655f144eeec1bbce" providerId="LiveId" clId="{25C3247B-1A09-48CE-9B3F-6397BF915A6A}" dt="2022-10-21T09:25:03.074" v="7983" actId="1037"/>
          <ac:spMkLst>
            <pc:docMk/>
            <pc:sldMk cId="3993186110" sldId="483"/>
            <ac:spMk id="45" creationId="{D3E8397B-F6C0-88D6-B367-A1DE1E13E88C}"/>
          </ac:spMkLst>
        </pc:spChg>
        <pc:spChg chg="add mod">
          <ac:chgData name="李 思遥" userId="655f144eeec1bbce" providerId="LiveId" clId="{25C3247B-1A09-48CE-9B3F-6397BF915A6A}" dt="2022-10-21T09:25:03.074" v="7983" actId="1037"/>
          <ac:spMkLst>
            <pc:docMk/>
            <pc:sldMk cId="3993186110" sldId="483"/>
            <ac:spMk id="46" creationId="{09844BD4-2BD4-43FE-E401-6F540CAA77C0}"/>
          </ac:spMkLst>
        </pc:spChg>
        <pc:spChg chg="add mod">
          <ac:chgData name="李 思遥" userId="655f144eeec1bbce" providerId="LiveId" clId="{25C3247B-1A09-48CE-9B3F-6397BF915A6A}" dt="2022-10-21T09:25:03.074" v="7983" actId="1037"/>
          <ac:spMkLst>
            <pc:docMk/>
            <pc:sldMk cId="3993186110" sldId="483"/>
            <ac:spMk id="49" creationId="{9405BD40-1E7D-5EA4-8259-77E1323A3E75}"/>
          </ac:spMkLst>
        </pc:spChg>
        <pc:spChg chg="add del mod">
          <ac:chgData name="李 思遥" userId="655f144eeec1bbce" providerId="LiveId" clId="{25C3247B-1A09-48CE-9B3F-6397BF915A6A}" dt="2022-10-21T08:31:32.030" v="7311" actId="478"/>
          <ac:spMkLst>
            <pc:docMk/>
            <pc:sldMk cId="3993186110" sldId="483"/>
            <ac:spMk id="50" creationId="{682B0D4E-3753-D6E6-6075-E74570BECF29}"/>
          </ac:spMkLst>
        </pc:spChg>
        <pc:spChg chg="add del mod">
          <ac:chgData name="李 思遥" userId="655f144eeec1bbce" providerId="LiveId" clId="{25C3247B-1A09-48CE-9B3F-6397BF915A6A}" dt="2022-10-21T08:31:30.478" v="7310" actId="478"/>
          <ac:spMkLst>
            <pc:docMk/>
            <pc:sldMk cId="3993186110" sldId="483"/>
            <ac:spMk id="53" creationId="{57B454CC-383F-CE52-AC22-23AFB35B3F24}"/>
          </ac:spMkLst>
        </pc:spChg>
        <pc:spChg chg="add mod">
          <ac:chgData name="李 思遥" userId="655f144eeec1bbce" providerId="LiveId" clId="{25C3247B-1A09-48CE-9B3F-6397BF915A6A}" dt="2022-10-21T09:25:33.760" v="7999" actId="1076"/>
          <ac:spMkLst>
            <pc:docMk/>
            <pc:sldMk cId="3993186110" sldId="483"/>
            <ac:spMk id="56" creationId="{ED82898A-8110-1451-AEA9-BE132168871A}"/>
          </ac:spMkLst>
        </pc:spChg>
        <pc:spChg chg="add mod">
          <ac:chgData name="李 思遥" userId="655f144eeec1bbce" providerId="LiveId" clId="{25C3247B-1A09-48CE-9B3F-6397BF915A6A}" dt="2022-10-21T09:25:15.867" v="7989" actId="1038"/>
          <ac:spMkLst>
            <pc:docMk/>
            <pc:sldMk cId="3993186110" sldId="483"/>
            <ac:spMk id="57" creationId="{9D2A42E0-6A8E-B913-7C52-26B62140798F}"/>
          </ac:spMkLst>
        </pc:spChg>
        <pc:spChg chg="add mod">
          <ac:chgData name="李 思遥" userId="655f144eeec1bbce" providerId="LiveId" clId="{25C3247B-1A09-48CE-9B3F-6397BF915A6A}" dt="2022-10-21T09:25:19.705" v="7991" actId="1037"/>
          <ac:spMkLst>
            <pc:docMk/>
            <pc:sldMk cId="3993186110" sldId="483"/>
            <ac:spMk id="58" creationId="{10C007B8-414C-D101-585D-5931E1227AE2}"/>
          </ac:spMkLst>
        </pc:spChg>
        <pc:spChg chg="add mod">
          <ac:chgData name="李 思遥" userId="655f144eeec1bbce" providerId="LiveId" clId="{25C3247B-1A09-48CE-9B3F-6397BF915A6A}" dt="2022-10-21T09:25:22.323" v="7994" actId="1037"/>
          <ac:spMkLst>
            <pc:docMk/>
            <pc:sldMk cId="3993186110" sldId="483"/>
            <ac:spMk id="59" creationId="{063E5BB4-5AB0-E253-2D46-51F5346364ED}"/>
          </ac:spMkLst>
        </pc:spChg>
        <pc:spChg chg="add mod">
          <ac:chgData name="李 思遥" userId="655f144eeec1bbce" providerId="LiveId" clId="{25C3247B-1A09-48CE-9B3F-6397BF915A6A}" dt="2022-10-23T16:06:49.452" v="9054" actId="14100"/>
          <ac:spMkLst>
            <pc:docMk/>
            <pc:sldMk cId="3993186110" sldId="483"/>
            <ac:spMk id="60" creationId="{012C2335-DF01-4160-5403-75624D38F1CA}"/>
          </ac:spMkLst>
        </pc:spChg>
        <pc:spChg chg="add mod">
          <ac:chgData name="李 思遥" userId="655f144eeec1bbce" providerId="LiveId" clId="{25C3247B-1A09-48CE-9B3F-6397BF915A6A}" dt="2022-10-23T16:06:51.269" v="9055" actId="14100"/>
          <ac:spMkLst>
            <pc:docMk/>
            <pc:sldMk cId="3993186110" sldId="483"/>
            <ac:spMk id="61" creationId="{0AABE98E-178B-C6E2-F5E9-59E75EF08FD3}"/>
          </ac:spMkLst>
        </pc:spChg>
        <pc:spChg chg="add del mod">
          <ac:chgData name="李 思遥" userId="655f144eeec1bbce" providerId="LiveId" clId="{25C3247B-1A09-48CE-9B3F-6397BF915A6A}" dt="2022-10-21T08:36:17.979" v="7536"/>
          <ac:spMkLst>
            <pc:docMk/>
            <pc:sldMk cId="3993186110" sldId="483"/>
            <ac:spMk id="62" creationId="{C99D42A7-D56B-05DA-94B3-84BA4E1F65E9}"/>
          </ac:spMkLst>
        </pc:spChg>
        <pc:spChg chg="add del mod">
          <ac:chgData name="李 思遥" userId="655f144eeec1bbce" providerId="LiveId" clId="{25C3247B-1A09-48CE-9B3F-6397BF915A6A}" dt="2022-10-21T08:36:17.979" v="7536"/>
          <ac:spMkLst>
            <pc:docMk/>
            <pc:sldMk cId="3993186110" sldId="483"/>
            <ac:spMk id="63" creationId="{47B2C919-EAAC-FCEF-207C-A4B9FB763E72}"/>
          </ac:spMkLst>
        </pc:spChg>
        <pc:spChg chg="add mod">
          <ac:chgData name="李 思遥" userId="655f144eeec1bbce" providerId="LiveId" clId="{25C3247B-1A09-48CE-9B3F-6397BF915A6A}" dt="2022-10-21T09:25:26.831" v="7998" actId="1036"/>
          <ac:spMkLst>
            <pc:docMk/>
            <pc:sldMk cId="3993186110" sldId="483"/>
            <ac:spMk id="64" creationId="{EB2376D1-01C6-1C18-A793-37AC178C667A}"/>
          </ac:spMkLst>
        </pc:spChg>
        <pc:spChg chg="add mod">
          <ac:chgData name="李 思遥" userId="655f144eeec1bbce" providerId="LiveId" clId="{25C3247B-1A09-48CE-9B3F-6397BF915A6A}" dt="2022-10-21T09:22:34.609" v="7910" actId="1076"/>
          <ac:spMkLst>
            <pc:docMk/>
            <pc:sldMk cId="3993186110" sldId="483"/>
            <ac:spMk id="66" creationId="{90468C4E-1D05-BA1E-636A-BEBF5DF4E643}"/>
          </ac:spMkLst>
        </pc:spChg>
        <pc:spChg chg="add mod ord">
          <ac:chgData name="李 思遥" userId="655f144eeec1bbce" providerId="LiveId" clId="{25C3247B-1A09-48CE-9B3F-6397BF915A6A}" dt="2022-10-21T09:25:12.927" v="7985" actId="1076"/>
          <ac:spMkLst>
            <pc:docMk/>
            <pc:sldMk cId="3993186110" sldId="483"/>
            <ac:spMk id="68" creationId="{525D0C79-9533-002D-E907-590DD548CE7C}"/>
          </ac:spMkLst>
        </pc:spChg>
        <pc:spChg chg="add mod">
          <ac:chgData name="李 思遥" userId="655f144eeec1bbce" providerId="LiveId" clId="{25C3247B-1A09-48CE-9B3F-6397BF915A6A}" dt="2022-10-21T09:25:08.625" v="7984" actId="1076"/>
          <ac:spMkLst>
            <pc:docMk/>
            <pc:sldMk cId="3993186110" sldId="483"/>
            <ac:spMk id="70" creationId="{B2B799FF-BD46-712C-FFD5-55EF87B55E16}"/>
          </ac:spMkLst>
        </pc:spChg>
        <pc:spChg chg="add mod">
          <ac:chgData name="李 思遥" userId="655f144eeec1bbce" providerId="LiveId" clId="{25C3247B-1A09-48CE-9B3F-6397BF915A6A}" dt="2022-10-23T16:24:13.144" v="9150" actId="1076"/>
          <ac:spMkLst>
            <pc:docMk/>
            <pc:sldMk cId="3993186110" sldId="483"/>
            <ac:spMk id="71" creationId="{97738271-EB3D-5C02-18E4-81DA92BF548B}"/>
          </ac:spMkLst>
        </pc:spChg>
        <pc:grpChg chg="add del mod">
          <ac:chgData name="李 思遥" userId="655f144eeec1bbce" providerId="LiveId" clId="{25C3247B-1A09-48CE-9B3F-6397BF915A6A}" dt="2022-10-21T05:36:33.321" v="6803" actId="165"/>
          <ac:grpSpMkLst>
            <pc:docMk/>
            <pc:sldMk cId="3993186110" sldId="483"/>
            <ac:grpSpMk id="39" creationId="{5C1B23B2-D436-13E0-0855-CEF3BB32CF1D}"/>
          </ac:grpSpMkLst>
        </pc:grpChg>
        <pc:picChg chg="del">
          <ac:chgData name="李 思遥" userId="655f144eeec1bbce" providerId="LiveId" clId="{25C3247B-1A09-48CE-9B3F-6397BF915A6A}" dt="2022-10-21T05:19:14.774" v="6728" actId="478"/>
          <ac:picMkLst>
            <pc:docMk/>
            <pc:sldMk cId="3993186110" sldId="483"/>
            <ac:picMk id="17" creationId="{8F4F34E1-D7BE-2F5B-AC41-EAE5B5535CC0}"/>
          </ac:picMkLst>
        </pc:picChg>
        <pc:cxnChg chg="mod topLvl">
          <ac:chgData name="李 思遥" userId="655f144eeec1bbce" providerId="LiveId" clId="{25C3247B-1A09-48CE-9B3F-6397BF915A6A}" dt="2022-10-21T09:25:03.074" v="7983" actId="1037"/>
          <ac:cxnSpMkLst>
            <pc:docMk/>
            <pc:sldMk cId="3993186110" sldId="483"/>
            <ac:cxnSpMk id="10" creationId="{82C3A404-5BD5-DDBE-3276-19433E3EBC52}"/>
          </ac:cxnSpMkLst>
        </pc:cxnChg>
        <pc:cxnChg chg="del mod topLvl">
          <ac:chgData name="李 思遥" userId="655f144eeec1bbce" providerId="LiveId" clId="{25C3247B-1A09-48CE-9B3F-6397BF915A6A}" dt="2022-10-21T07:48:47.771" v="6984" actId="478"/>
          <ac:cxnSpMkLst>
            <pc:docMk/>
            <pc:sldMk cId="3993186110" sldId="483"/>
            <ac:cxnSpMk id="12" creationId="{69EC4271-E254-B82F-0511-CE7E55F1E538}"/>
          </ac:cxnSpMkLst>
        </pc:cxnChg>
        <pc:cxnChg chg="mod topLvl">
          <ac:chgData name="李 思遥" userId="655f144eeec1bbce" providerId="LiveId" clId="{25C3247B-1A09-48CE-9B3F-6397BF915A6A}" dt="2022-10-21T09:25:03.074" v="7983" actId="1037"/>
          <ac:cxnSpMkLst>
            <pc:docMk/>
            <pc:sldMk cId="3993186110" sldId="483"/>
            <ac:cxnSpMk id="14" creationId="{E5A9FB7C-AD55-3058-B17C-A55318DF0E90}"/>
          </ac:cxnSpMkLst>
        </pc:cxnChg>
        <pc:cxnChg chg="del mod topLvl">
          <ac:chgData name="李 思遥" userId="655f144eeec1bbce" providerId="LiveId" clId="{25C3247B-1A09-48CE-9B3F-6397BF915A6A}" dt="2022-10-21T07:48:47.090" v="6983" actId="478"/>
          <ac:cxnSpMkLst>
            <pc:docMk/>
            <pc:sldMk cId="3993186110" sldId="483"/>
            <ac:cxnSpMk id="16" creationId="{2F4E9032-785F-5FDE-3604-D5DCD9F8E207}"/>
          </ac:cxnSpMkLst>
        </pc:cxnChg>
        <pc:cxnChg chg="del">
          <ac:chgData name="李 思遥" userId="655f144eeec1bbce" providerId="LiveId" clId="{25C3247B-1A09-48CE-9B3F-6397BF915A6A}" dt="2022-10-21T05:16:09.809" v="6710" actId="478"/>
          <ac:cxnSpMkLst>
            <pc:docMk/>
            <pc:sldMk cId="3993186110" sldId="483"/>
            <ac:cxnSpMk id="26" creationId="{49884AE1-C2F2-E49C-A37A-9A462EA41231}"/>
          </ac:cxnSpMkLst>
        </pc:cxnChg>
        <pc:cxnChg chg="del">
          <ac:chgData name="李 思遥" userId="655f144eeec1bbce" providerId="LiveId" clId="{25C3247B-1A09-48CE-9B3F-6397BF915A6A}" dt="2022-10-21T05:16:08.757" v="6709" actId="478"/>
          <ac:cxnSpMkLst>
            <pc:docMk/>
            <pc:sldMk cId="3993186110" sldId="483"/>
            <ac:cxnSpMk id="28" creationId="{037E45BC-972D-ECEE-C77D-BF99A7F7680E}"/>
          </ac:cxnSpMkLst>
        </pc:cxnChg>
        <pc:cxnChg chg="del">
          <ac:chgData name="李 思遥" userId="655f144eeec1bbce" providerId="LiveId" clId="{25C3247B-1A09-48CE-9B3F-6397BF915A6A}" dt="2022-10-21T05:16:17.144" v="6715" actId="478"/>
          <ac:cxnSpMkLst>
            <pc:docMk/>
            <pc:sldMk cId="3993186110" sldId="483"/>
            <ac:cxnSpMk id="32" creationId="{4E8C2902-2119-B1E8-BE65-356F891B3B40}"/>
          </ac:cxnSpMkLst>
        </pc:cxnChg>
        <pc:cxnChg chg="del">
          <ac:chgData name="李 思遥" userId="655f144eeec1bbce" providerId="LiveId" clId="{25C3247B-1A09-48CE-9B3F-6397BF915A6A}" dt="2022-10-21T05:16:15.952" v="6714" actId="478"/>
          <ac:cxnSpMkLst>
            <pc:docMk/>
            <pc:sldMk cId="3993186110" sldId="483"/>
            <ac:cxnSpMk id="35" creationId="{F9E064DB-9537-E21E-D75A-598D01CC02B0}"/>
          </ac:cxnSpMkLst>
        </pc:cxnChg>
        <pc:cxnChg chg="add mod">
          <ac:chgData name="李 思遥" userId="655f144eeec1bbce" providerId="LiveId" clId="{25C3247B-1A09-48CE-9B3F-6397BF915A6A}" dt="2022-10-21T09:25:03.074" v="7983" actId="1037"/>
          <ac:cxnSpMkLst>
            <pc:docMk/>
            <pc:sldMk cId="3993186110" sldId="483"/>
            <ac:cxnSpMk id="48" creationId="{65E8ABC3-8BFA-C903-D99E-E72147330AFB}"/>
          </ac:cxnSpMkLst>
        </pc:cxnChg>
        <pc:cxnChg chg="add del mod">
          <ac:chgData name="李 思遥" userId="655f144eeec1bbce" providerId="LiveId" clId="{25C3247B-1A09-48CE-9B3F-6397BF915A6A}" dt="2022-10-21T08:31:28.427" v="7308" actId="478"/>
          <ac:cxnSpMkLst>
            <pc:docMk/>
            <pc:sldMk cId="3993186110" sldId="483"/>
            <ac:cxnSpMk id="52" creationId="{546F7475-BB6C-1B55-3EC6-9F473078D884}"/>
          </ac:cxnSpMkLst>
        </pc:cxnChg>
        <pc:cxnChg chg="add del mod">
          <ac:chgData name="李 思遥" userId="655f144eeec1bbce" providerId="LiveId" clId="{25C3247B-1A09-48CE-9B3F-6397BF915A6A}" dt="2022-10-21T08:31:29.258" v="7309" actId="478"/>
          <ac:cxnSpMkLst>
            <pc:docMk/>
            <pc:sldMk cId="3993186110" sldId="483"/>
            <ac:cxnSpMk id="54" creationId="{C3C12CB9-4CE2-ED77-299F-F351AA62A454}"/>
          </ac:cxnSpMkLst>
        </pc:cxnChg>
      </pc:sldChg>
      <pc:sldChg chg="del">
        <pc:chgData name="李 思遥" userId="655f144eeec1bbce" providerId="LiveId" clId="{25C3247B-1A09-48CE-9B3F-6397BF915A6A}" dt="2022-10-21T09:03:42.576" v="7867" actId="47"/>
        <pc:sldMkLst>
          <pc:docMk/>
          <pc:sldMk cId="1517001387" sldId="484"/>
        </pc:sldMkLst>
      </pc:sldChg>
      <pc:sldChg chg="addSp delSp modSp mod">
        <pc:chgData name="李 思遥" userId="655f144eeec1bbce" providerId="LiveId" clId="{25C3247B-1A09-48CE-9B3F-6397BF915A6A}" dt="2022-10-23T23:18:56.671" v="9985" actId="1076"/>
        <pc:sldMkLst>
          <pc:docMk/>
          <pc:sldMk cId="2444407973" sldId="486"/>
        </pc:sldMkLst>
        <pc:spChg chg="mod">
          <ac:chgData name="李 思遥" userId="655f144eeec1bbce" providerId="LiveId" clId="{25C3247B-1A09-48CE-9B3F-6397BF915A6A}" dt="2022-10-17T10:35:31.406" v="234" actId="20577"/>
          <ac:spMkLst>
            <pc:docMk/>
            <pc:sldMk cId="2444407973" sldId="486"/>
            <ac:spMk id="2" creationId="{F512E83F-E551-0AEF-8688-1EB0DEA98581}"/>
          </ac:spMkLst>
        </pc:spChg>
        <pc:spChg chg="mod">
          <ac:chgData name="李 思遥" userId="655f144eeec1bbce" providerId="LiveId" clId="{25C3247B-1A09-48CE-9B3F-6397BF915A6A}" dt="2022-10-23T17:50:41.470" v="9947" actId="12"/>
          <ac:spMkLst>
            <pc:docMk/>
            <pc:sldMk cId="2444407973" sldId="486"/>
            <ac:spMk id="3" creationId="{E12CE86E-1236-F873-D768-661DE526C54C}"/>
          </ac:spMkLst>
        </pc:spChg>
        <pc:spChg chg="mod">
          <ac:chgData name="李 思遥" userId="655f144eeec1bbce" providerId="LiveId" clId="{25C3247B-1A09-48CE-9B3F-6397BF915A6A}" dt="2022-10-23T17:48:14.773" v="9700" actId="164"/>
          <ac:spMkLst>
            <pc:docMk/>
            <pc:sldMk cId="2444407973" sldId="486"/>
            <ac:spMk id="5" creationId="{23F32FF8-146A-6089-C1E6-417256166976}"/>
          </ac:spMkLst>
        </pc:spChg>
        <pc:spChg chg="mod">
          <ac:chgData name="李 思遥" userId="655f144eeec1bbce" providerId="LiveId" clId="{25C3247B-1A09-48CE-9B3F-6397BF915A6A}" dt="2022-10-23T17:48:14.773" v="9700" actId="164"/>
          <ac:spMkLst>
            <pc:docMk/>
            <pc:sldMk cId="2444407973" sldId="486"/>
            <ac:spMk id="6" creationId="{14846A71-9B86-BB0A-D937-EEDB6470A8BB}"/>
          </ac:spMkLst>
        </pc:spChg>
        <pc:spChg chg="add mod">
          <ac:chgData name="李 思遥" userId="655f144eeec1bbce" providerId="LiveId" clId="{25C3247B-1A09-48CE-9B3F-6397BF915A6A}" dt="2022-10-23T23:18:36.479" v="9952" actId="692"/>
          <ac:spMkLst>
            <pc:docMk/>
            <pc:sldMk cId="2444407973" sldId="486"/>
            <ac:spMk id="7" creationId="{0ED52573-3905-ABB2-3599-A5A8F739C370}"/>
          </ac:spMkLst>
        </pc:spChg>
        <pc:spChg chg="mod">
          <ac:chgData name="李 思遥" userId="655f144eeec1bbce" providerId="LiveId" clId="{25C3247B-1A09-48CE-9B3F-6397BF915A6A}" dt="2022-10-23T17:48:14.773" v="9700" actId="164"/>
          <ac:spMkLst>
            <pc:docMk/>
            <pc:sldMk cId="2444407973" sldId="486"/>
            <ac:spMk id="8" creationId="{4AC44DDF-216B-BAA9-A80D-4DB3897E072F}"/>
          </ac:spMkLst>
        </pc:spChg>
        <pc:spChg chg="add mod">
          <ac:chgData name="李 思遥" userId="655f144eeec1bbce" providerId="LiveId" clId="{25C3247B-1A09-48CE-9B3F-6397BF915A6A}" dt="2022-10-23T17:48:14.773" v="9700" actId="164"/>
          <ac:spMkLst>
            <pc:docMk/>
            <pc:sldMk cId="2444407973" sldId="486"/>
            <ac:spMk id="9" creationId="{B73928A8-2E68-F25D-F556-17DCAA368493}"/>
          </ac:spMkLst>
        </pc:spChg>
        <pc:spChg chg="add mod">
          <ac:chgData name="李 思遥" userId="655f144eeec1bbce" providerId="LiveId" clId="{25C3247B-1A09-48CE-9B3F-6397BF915A6A}" dt="2022-10-23T23:18:56.671" v="9985" actId="1076"/>
          <ac:spMkLst>
            <pc:docMk/>
            <pc:sldMk cId="2444407973" sldId="486"/>
            <ac:spMk id="10" creationId="{1AF15A69-D49A-65BB-1492-E1ECD889DA5F}"/>
          </ac:spMkLst>
        </pc:spChg>
        <pc:spChg chg="mod">
          <ac:chgData name="李 思遥" userId="655f144eeec1bbce" providerId="LiveId" clId="{25C3247B-1A09-48CE-9B3F-6397BF915A6A}" dt="2022-10-23T17:48:14.773" v="9700" actId="164"/>
          <ac:spMkLst>
            <pc:docMk/>
            <pc:sldMk cId="2444407973" sldId="486"/>
            <ac:spMk id="11" creationId="{3A92B4D3-5DD7-137F-DA10-CCF359BBBF2C}"/>
          </ac:spMkLst>
        </pc:spChg>
        <pc:spChg chg="add mod">
          <ac:chgData name="李 思遥" userId="655f144eeec1bbce" providerId="LiveId" clId="{25C3247B-1A09-48CE-9B3F-6397BF915A6A}" dt="2022-10-23T17:48:14.773" v="9700" actId="164"/>
          <ac:spMkLst>
            <pc:docMk/>
            <pc:sldMk cId="2444407973" sldId="486"/>
            <ac:spMk id="35" creationId="{0A00FC96-B7DF-6D3F-8D09-472FE184E1B1}"/>
          </ac:spMkLst>
        </pc:spChg>
        <pc:grpChg chg="add mod">
          <ac:chgData name="李 思遥" userId="655f144eeec1bbce" providerId="LiveId" clId="{25C3247B-1A09-48CE-9B3F-6397BF915A6A}" dt="2022-10-23T17:49:25.682" v="9909" actId="1076"/>
          <ac:grpSpMkLst>
            <pc:docMk/>
            <pc:sldMk cId="2444407973" sldId="486"/>
            <ac:grpSpMk id="4" creationId="{76BB3B7B-44FC-4260-738F-F6BCE003F8F8}"/>
          </ac:grpSpMkLst>
        </pc:grpChg>
        <pc:cxnChg chg="add del mod">
          <ac:chgData name="李 思遥" userId="655f144eeec1bbce" providerId="LiveId" clId="{25C3247B-1A09-48CE-9B3F-6397BF915A6A}" dt="2022-10-17T10:18:25.920" v="53" actId="11529"/>
          <ac:cxnSpMkLst>
            <pc:docMk/>
            <pc:sldMk cId="2444407973" sldId="486"/>
            <ac:cxnSpMk id="7" creationId="{FE4DFFB8-85AE-CA10-B7C3-724D8CDBDADF}"/>
          </ac:cxnSpMkLst>
        </pc:cxnChg>
        <pc:cxnChg chg="add del mod">
          <ac:chgData name="李 思遥" userId="655f144eeec1bbce" providerId="LiveId" clId="{25C3247B-1A09-48CE-9B3F-6397BF915A6A}" dt="2022-10-17T10:32:54.138" v="130" actId="478"/>
          <ac:cxnSpMkLst>
            <pc:docMk/>
            <pc:sldMk cId="2444407973" sldId="486"/>
            <ac:cxnSpMk id="12" creationId="{5A3DE020-AA15-54D8-8D31-DC8ACE1099FC}"/>
          </ac:cxnSpMkLst>
        </pc:cxnChg>
        <pc:cxnChg chg="add mod">
          <ac:chgData name="李 思遥" userId="655f144eeec1bbce" providerId="LiveId" clId="{25C3247B-1A09-48CE-9B3F-6397BF915A6A}" dt="2022-10-23T17:48:14.773" v="9700" actId="164"/>
          <ac:cxnSpMkLst>
            <pc:docMk/>
            <pc:sldMk cId="2444407973" sldId="486"/>
            <ac:cxnSpMk id="15" creationId="{E8FDE07C-D56A-8171-3490-F734FC5806E5}"/>
          </ac:cxnSpMkLst>
        </pc:cxnChg>
        <pc:cxnChg chg="add mod">
          <ac:chgData name="李 思遥" userId="655f144eeec1bbce" providerId="LiveId" clId="{25C3247B-1A09-48CE-9B3F-6397BF915A6A}" dt="2022-10-23T17:48:14.773" v="9700" actId="164"/>
          <ac:cxnSpMkLst>
            <pc:docMk/>
            <pc:sldMk cId="2444407973" sldId="486"/>
            <ac:cxnSpMk id="17" creationId="{50A4FF50-E470-8969-DFA4-DE9CCFF85D04}"/>
          </ac:cxnSpMkLst>
        </pc:cxnChg>
        <pc:cxnChg chg="add mod">
          <ac:chgData name="李 思遥" userId="655f144eeec1bbce" providerId="LiveId" clId="{25C3247B-1A09-48CE-9B3F-6397BF915A6A}" dt="2022-10-23T17:48:14.773" v="9700" actId="164"/>
          <ac:cxnSpMkLst>
            <pc:docMk/>
            <pc:sldMk cId="2444407973" sldId="486"/>
            <ac:cxnSpMk id="19" creationId="{19C88A5C-71FE-203E-54BE-2BB46A1D5714}"/>
          </ac:cxnSpMkLst>
        </pc:cxnChg>
        <pc:cxnChg chg="add mod">
          <ac:chgData name="李 思遥" userId="655f144eeec1bbce" providerId="LiveId" clId="{25C3247B-1A09-48CE-9B3F-6397BF915A6A}" dt="2022-10-23T17:48:14.773" v="9700" actId="164"/>
          <ac:cxnSpMkLst>
            <pc:docMk/>
            <pc:sldMk cId="2444407973" sldId="486"/>
            <ac:cxnSpMk id="22" creationId="{CB9C34F6-8EC8-4542-191D-FD80D5DA1F02}"/>
          </ac:cxnSpMkLst>
        </pc:cxnChg>
        <pc:cxnChg chg="add mod">
          <ac:chgData name="李 思遥" userId="655f144eeec1bbce" providerId="LiveId" clId="{25C3247B-1A09-48CE-9B3F-6397BF915A6A}" dt="2022-10-23T17:48:14.773" v="9700" actId="164"/>
          <ac:cxnSpMkLst>
            <pc:docMk/>
            <pc:sldMk cId="2444407973" sldId="486"/>
            <ac:cxnSpMk id="32" creationId="{9E77FBEF-F343-BD6D-2CAC-90689125BB19}"/>
          </ac:cxnSpMkLst>
        </pc:cxnChg>
      </pc:sldChg>
      <pc:sldChg chg="addSp delSp modSp del mod">
        <pc:chgData name="李 思遥" userId="655f144eeec1bbce" providerId="LiveId" clId="{25C3247B-1A09-48CE-9B3F-6397BF915A6A}" dt="2022-10-20T06:44:45.425" v="2275" actId="2696"/>
        <pc:sldMkLst>
          <pc:docMk/>
          <pc:sldMk cId="2315611229" sldId="487"/>
        </pc:sldMkLst>
        <pc:spChg chg="add mod">
          <ac:chgData name="李 思遥" userId="655f144eeec1bbce" providerId="LiveId" clId="{25C3247B-1A09-48CE-9B3F-6397BF915A6A}" dt="2022-10-20T06:33:30.295" v="2142" actId="404"/>
          <ac:spMkLst>
            <pc:docMk/>
            <pc:sldMk cId="2315611229" sldId="487"/>
            <ac:spMk id="2" creationId="{4366B196-9D2D-9AEF-48A7-C3B03629DC99}"/>
          </ac:spMkLst>
        </pc:spChg>
        <pc:spChg chg="mod">
          <ac:chgData name="李 思遥" userId="655f144eeec1bbce" providerId="LiveId" clId="{25C3247B-1A09-48CE-9B3F-6397BF915A6A}" dt="2022-10-20T04:49:10.845" v="714" actId="20577"/>
          <ac:spMkLst>
            <pc:docMk/>
            <pc:sldMk cId="2315611229" sldId="487"/>
            <ac:spMk id="4" creationId="{3B5956B6-81E6-754A-1DCE-D53DA6AFC839}"/>
          </ac:spMkLst>
        </pc:spChg>
        <pc:spChg chg="add mod">
          <ac:chgData name="李 思遥" userId="655f144eeec1bbce" providerId="LiveId" clId="{25C3247B-1A09-48CE-9B3F-6397BF915A6A}" dt="2022-10-20T06:35:10.616" v="2223" actId="14100"/>
          <ac:spMkLst>
            <pc:docMk/>
            <pc:sldMk cId="2315611229" sldId="487"/>
            <ac:spMk id="7" creationId="{CC37698C-C2DD-2193-93A7-3940BBA46C78}"/>
          </ac:spMkLst>
        </pc:spChg>
        <pc:spChg chg="add mod">
          <ac:chgData name="李 思遥" userId="655f144eeec1bbce" providerId="LiveId" clId="{25C3247B-1A09-48CE-9B3F-6397BF915A6A}" dt="2022-10-20T06:38:37.700" v="2254" actId="1076"/>
          <ac:spMkLst>
            <pc:docMk/>
            <pc:sldMk cId="2315611229" sldId="487"/>
            <ac:spMk id="8" creationId="{BD27A4AC-68C0-6226-1719-82DE90316CA9}"/>
          </ac:spMkLst>
        </pc:spChg>
        <pc:spChg chg="del mod">
          <ac:chgData name="李 思遥" userId="655f144eeec1bbce" providerId="LiveId" clId="{25C3247B-1A09-48CE-9B3F-6397BF915A6A}" dt="2022-10-20T06:31:38.657" v="2076" actId="478"/>
          <ac:spMkLst>
            <pc:docMk/>
            <pc:sldMk cId="2315611229" sldId="487"/>
            <ac:spMk id="9" creationId="{866FDAB9-526D-05BC-4987-73B5C9E5C115}"/>
          </ac:spMkLst>
        </pc:spChg>
        <pc:spChg chg="add del mod">
          <ac:chgData name="李 思遥" userId="655f144eeec1bbce" providerId="LiveId" clId="{25C3247B-1A09-48CE-9B3F-6397BF915A6A}" dt="2022-10-20T06:07:52.650" v="1838" actId="478"/>
          <ac:spMkLst>
            <pc:docMk/>
            <pc:sldMk cId="2315611229" sldId="487"/>
            <ac:spMk id="10" creationId="{681CD2D8-D5FB-2DAB-BF63-A0EA9C57E42A}"/>
          </ac:spMkLst>
        </pc:spChg>
        <pc:spChg chg="add del mod">
          <ac:chgData name="李 思遥" userId="655f144eeec1bbce" providerId="LiveId" clId="{25C3247B-1A09-48CE-9B3F-6397BF915A6A}" dt="2022-10-20T06:31:35.205" v="2074"/>
          <ac:spMkLst>
            <pc:docMk/>
            <pc:sldMk cId="2315611229" sldId="487"/>
            <ac:spMk id="11" creationId="{8520932D-F100-F68F-2E90-57C6095341B7}"/>
          </ac:spMkLst>
        </pc:spChg>
        <pc:spChg chg="add mod">
          <ac:chgData name="李 思遥" userId="655f144eeec1bbce" providerId="LiveId" clId="{25C3247B-1A09-48CE-9B3F-6397BF915A6A}" dt="2022-10-20T06:39:30.388" v="2272" actId="1076"/>
          <ac:spMkLst>
            <pc:docMk/>
            <pc:sldMk cId="2315611229" sldId="487"/>
            <ac:spMk id="13" creationId="{A2498DB8-42F7-4E0E-1746-6737A3878B02}"/>
          </ac:spMkLst>
        </pc:spChg>
        <pc:spChg chg="mod">
          <ac:chgData name="李 思遥" userId="655f144eeec1bbce" providerId="LiveId" clId="{25C3247B-1A09-48CE-9B3F-6397BF915A6A}" dt="2022-10-20T06:43:11.331" v="2273" actId="1076"/>
          <ac:spMkLst>
            <pc:docMk/>
            <pc:sldMk cId="2315611229" sldId="487"/>
            <ac:spMk id="27" creationId="{38E2C297-71BD-85E9-D14A-AD6037C739C8}"/>
          </ac:spMkLst>
        </pc:spChg>
      </pc:sldChg>
      <pc:sldChg chg="add">
        <pc:chgData name="李 思遥" userId="655f144eeec1bbce" providerId="LiveId" clId="{25C3247B-1A09-48CE-9B3F-6397BF915A6A}" dt="2022-10-20T06:44:59.400" v="2276"/>
        <pc:sldMkLst>
          <pc:docMk/>
          <pc:sldMk cId="3138829005" sldId="487"/>
        </pc:sldMkLst>
      </pc:sldChg>
      <pc:sldChg chg="delSp modSp del mod delAnim">
        <pc:chgData name="李 思遥" userId="655f144eeec1bbce" providerId="LiveId" clId="{25C3247B-1A09-48CE-9B3F-6397BF915A6A}" dt="2022-10-20T06:57:58.226" v="2507" actId="47"/>
        <pc:sldMkLst>
          <pc:docMk/>
          <pc:sldMk cId="1504100788" sldId="488"/>
        </pc:sldMkLst>
        <pc:spChg chg="mod">
          <ac:chgData name="李 思遥" userId="655f144eeec1bbce" providerId="LiveId" clId="{25C3247B-1A09-48CE-9B3F-6397BF915A6A}" dt="2022-10-17T07:02:09.295" v="30" actId="1076"/>
          <ac:spMkLst>
            <pc:docMk/>
            <pc:sldMk cId="1504100788" sldId="488"/>
            <ac:spMk id="5" creationId="{1E53AC5D-C48B-1589-A313-AF73D286C047}"/>
          </ac:spMkLst>
        </pc:spChg>
        <pc:picChg chg="mod">
          <ac:chgData name="李 思遥" userId="655f144eeec1bbce" providerId="LiveId" clId="{25C3247B-1A09-48CE-9B3F-6397BF915A6A}" dt="2022-10-17T07:02:09.295" v="30" actId="1076"/>
          <ac:picMkLst>
            <pc:docMk/>
            <pc:sldMk cId="1504100788" sldId="488"/>
            <ac:picMk id="7" creationId="{3F84404E-6944-3D34-F190-1F8B65951C84}"/>
          </ac:picMkLst>
        </pc:picChg>
        <pc:picChg chg="del">
          <ac:chgData name="李 思遥" userId="655f144eeec1bbce" providerId="LiveId" clId="{25C3247B-1A09-48CE-9B3F-6397BF915A6A}" dt="2022-10-17T07:01:54.348" v="29" actId="478"/>
          <ac:picMkLst>
            <pc:docMk/>
            <pc:sldMk cId="1504100788" sldId="488"/>
            <ac:picMk id="9" creationId="{1D54550F-D49C-DE06-DE1E-A9B72CBFD413}"/>
          </ac:picMkLst>
        </pc:picChg>
      </pc:sldChg>
      <pc:sldChg chg="delSp del mod">
        <pc:chgData name="李 思遥" userId="655f144eeec1bbce" providerId="LiveId" clId="{25C3247B-1A09-48CE-9B3F-6397BF915A6A}" dt="2022-10-20T12:00:00.304" v="5083" actId="47"/>
        <pc:sldMkLst>
          <pc:docMk/>
          <pc:sldMk cId="2424551962" sldId="490"/>
        </pc:sldMkLst>
        <pc:spChg chg="del">
          <ac:chgData name="李 思遥" userId="655f144eeec1bbce" providerId="LiveId" clId="{25C3247B-1A09-48CE-9B3F-6397BF915A6A}" dt="2022-10-17T08:50:48.440" v="31" actId="478"/>
          <ac:spMkLst>
            <pc:docMk/>
            <pc:sldMk cId="2424551962" sldId="490"/>
            <ac:spMk id="13" creationId="{8472941B-0959-15AB-A3D8-D39CBF6A8F12}"/>
          </ac:spMkLst>
        </pc:spChg>
        <pc:picChg chg="del">
          <ac:chgData name="李 思遥" userId="655f144eeec1bbce" providerId="LiveId" clId="{25C3247B-1A09-48CE-9B3F-6397BF915A6A}" dt="2022-10-17T08:50:48.440" v="31" actId="478"/>
          <ac:picMkLst>
            <pc:docMk/>
            <pc:sldMk cId="2424551962" sldId="490"/>
            <ac:picMk id="12" creationId="{4864DCB2-B72C-FC25-B61E-11899CD8A6E4}"/>
          </ac:picMkLst>
        </pc:picChg>
      </pc:sldChg>
      <pc:sldChg chg="add">
        <pc:chgData name="李 思遥" userId="655f144eeec1bbce" providerId="LiveId" clId="{25C3247B-1A09-48CE-9B3F-6397BF915A6A}" dt="2022-10-20T13:22:20.659" v="6260"/>
        <pc:sldMkLst>
          <pc:docMk/>
          <pc:sldMk cId="685155692" sldId="491"/>
        </pc:sldMkLst>
      </pc:sldChg>
      <pc:sldChg chg="del">
        <pc:chgData name="李 思遥" userId="655f144eeec1bbce" providerId="LiveId" clId="{25C3247B-1A09-48CE-9B3F-6397BF915A6A}" dt="2022-10-20T13:22:14.956" v="6259" actId="2696"/>
        <pc:sldMkLst>
          <pc:docMk/>
          <pc:sldMk cId="3748286674" sldId="491"/>
        </pc:sldMkLst>
      </pc:sldChg>
      <pc:sldChg chg="addSp delSp modSp mod ord">
        <pc:chgData name="李 思遥" userId="655f144eeec1bbce" providerId="LiveId" clId="{25C3247B-1A09-48CE-9B3F-6397BF915A6A}" dt="2022-10-23T17:47:06.807" v="9691" actId="14100"/>
        <pc:sldMkLst>
          <pc:docMk/>
          <pc:sldMk cId="18967190" sldId="492"/>
        </pc:sldMkLst>
        <pc:spChg chg="add mod">
          <ac:chgData name="李 思遥" userId="655f144eeec1bbce" providerId="LiveId" clId="{25C3247B-1A09-48CE-9B3F-6397BF915A6A}" dt="2022-10-23T11:23:06.365" v="8059" actId="20577"/>
          <ac:spMkLst>
            <pc:docMk/>
            <pc:sldMk cId="18967190" sldId="492"/>
            <ac:spMk id="3" creationId="{2EAB39AA-7E86-4F76-EFE0-51D34087760C}"/>
          </ac:spMkLst>
        </pc:spChg>
        <pc:spChg chg="add mod">
          <ac:chgData name="李 思遥" userId="655f144eeec1bbce" providerId="LiveId" clId="{25C3247B-1A09-48CE-9B3F-6397BF915A6A}" dt="2022-10-23T16:49:34.468" v="9161" actId="1076"/>
          <ac:spMkLst>
            <pc:docMk/>
            <pc:sldMk cId="18967190" sldId="492"/>
            <ac:spMk id="8" creationId="{3B5BA65A-FD6F-D656-34EB-BC9F70262749}"/>
          </ac:spMkLst>
        </pc:spChg>
        <pc:spChg chg="add mod">
          <ac:chgData name="李 思遥" userId="655f144eeec1bbce" providerId="LiveId" clId="{25C3247B-1A09-48CE-9B3F-6397BF915A6A}" dt="2022-10-23T11:23:39.341" v="8077" actId="1076"/>
          <ac:spMkLst>
            <pc:docMk/>
            <pc:sldMk cId="18967190" sldId="492"/>
            <ac:spMk id="10" creationId="{5EB3C29D-8F58-30CF-3E00-54EF3CCD710A}"/>
          </ac:spMkLst>
        </pc:spChg>
        <pc:spChg chg="mod">
          <ac:chgData name="李 思遥" userId="655f144eeec1bbce" providerId="LiveId" clId="{25C3247B-1A09-48CE-9B3F-6397BF915A6A}" dt="2022-10-23T12:44:12.878" v="8397" actId="207"/>
          <ac:spMkLst>
            <pc:docMk/>
            <pc:sldMk cId="18967190" sldId="492"/>
            <ac:spMk id="11" creationId="{4967DE15-1960-8F82-10AF-17789A29329C}"/>
          </ac:spMkLst>
        </pc:spChg>
        <pc:spChg chg="add mod">
          <ac:chgData name="李 思遥" userId="655f144eeec1bbce" providerId="LiveId" clId="{25C3247B-1A09-48CE-9B3F-6397BF915A6A}" dt="2022-10-23T12:43:30.851" v="8373" actId="1076"/>
          <ac:spMkLst>
            <pc:docMk/>
            <pc:sldMk cId="18967190" sldId="492"/>
            <ac:spMk id="12" creationId="{24F7954C-6215-6DC0-121D-92E0689B9B3E}"/>
          </ac:spMkLst>
        </pc:spChg>
        <pc:spChg chg="add mod">
          <ac:chgData name="李 思遥" userId="655f144eeec1bbce" providerId="LiveId" clId="{25C3247B-1A09-48CE-9B3F-6397BF915A6A}" dt="2022-10-23T13:01:04.226" v="8605" actId="1076"/>
          <ac:spMkLst>
            <pc:docMk/>
            <pc:sldMk cId="18967190" sldId="492"/>
            <ac:spMk id="14" creationId="{24CBA1B3-C9E9-6B50-D7E6-BB78CB3F20E5}"/>
          </ac:spMkLst>
        </pc:spChg>
        <pc:spChg chg="add del mod">
          <ac:chgData name="李 思遥" userId="655f144eeec1bbce" providerId="LiveId" clId="{25C3247B-1A09-48CE-9B3F-6397BF915A6A}" dt="2022-10-23T11:57:35.384" v="8238" actId="478"/>
          <ac:spMkLst>
            <pc:docMk/>
            <pc:sldMk cId="18967190" sldId="492"/>
            <ac:spMk id="15" creationId="{F6B1DADE-D128-68F9-925C-D966647CD46F}"/>
          </ac:spMkLst>
        </pc:spChg>
        <pc:spChg chg="mod">
          <ac:chgData name="李 思遥" userId="655f144eeec1bbce" providerId="LiveId" clId="{25C3247B-1A09-48CE-9B3F-6397BF915A6A}" dt="2022-10-23T16:49:48.986" v="9162" actId="20577"/>
          <ac:spMkLst>
            <pc:docMk/>
            <pc:sldMk cId="18967190" sldId="492"/>
            <ac:spMk id="17" creationId="{EB2A4BE9-78F7-C92C-FFE9-ED6A586AB4FA}"/>
          </ac:spMkLst>
        </pc:spChg>
        <pc:spChg chg="mod">
          <ac:chgData name="李 思遥" userId="655f144eeec1bbce" providerId="LiveId" clId="{25C3247B-1A09-48CE-9B3F-6397BF915A6A}" dt="2022-10-23T16:49:29.491" v="9158" actId="1076"/>
          <ac:spMkLst>
            <pc:docMk/>
            <pc:sldMk cId="18967190" sldId="492"/>
            <ac:spMk id="19" creationId="{550FCDE0-FB93-863F-47CC-E600FAAEA05C}"/>
          </ac:spMkLst>
        </pc:spChg>
        <pc:spChg chg="add mod">
          <ac:chgData name="李 思遥" userId="655f144eeec1bbce" providerId="LiveId" clId="{25C3247B-1A09-48CE-9B3F-6397BF915A6A}" dt="2022-10-23T15:43:35.865" v="8731" actId="1076"/>
          <ac:spMkLst>
            <pc:docMk/>
            <pc:sldMk cId="18967190" sldId="492"/>
            <ac:spMk id="24" creationId="{D7F8AEA6-8192-7189-0582-D456804FD920}"/>
          </ac:spMkLst>
        </pc:spChg>
        <pc:spChg chg="add mod">
          <ac:chgData name="李 思遥" userId="655f144eeec1bbce" providerId="LiveId" clId="{25C3247B-1A09-48CE-9B3F-6397BF915A6A}" dt="2022-10-23T12:57:34.157" v="8547" actId="1076"/>
          <ac:spMkLst>
            <pc:docMk/>
            <pc:sldMk cId="18967190" sldId="492"/>
            <ac:spMk id="25" creationId="{EBF7BF8B-CA38-54E2-9AC7-0B4292C6CEBA}"/>
          </ac:spMkLst>
        </pc:spChg>
        <pc:spChg chg="add mod">
          <ac:chgData name="李 思遥" userId="655f144eeec1bbce" providerId="LiveId" clId="{25C3247B-1A09-48CE-9B3F-6397BF915A6A}" dt="2022-10-23T12:50:30.917" v="8546" actId="1076"/>
          <ac:spMkLst>
            <pc:docMk/>
            <pc:sldMk cId="18967190" sldId="492"/>
            <ac:spMk id="26" creationId="{E6F2DE7B-A432-6B19-E02C-61F06AF622C6}"/>
          </ac:spMkLst>
        </pc:spChg>
        <pc:spChg chg="add del mod">
          <ac:chgData name="李 思遥" userId="655f144eeec1bbce" providerId="LiveId" clId="{25C3247B-1A09-48CE-9B3F-6397BF915A6A}" dt="2022-10-23T15:43:57.711" v="8740" actId="1076"/>
          <ac:spMkLst>
            <pc:docMk/>
            <pc:sldMk cId="18967190" sldId="492"/>
            <ac:spMk id="39" creationId="{4C2753C1-76AB-FB39-7D6E-8BE8ECC59884}"/>
          </ac:spMkLst>
        </pc:spChg>
        <pc:spChg chg="add mod">
          <ac:chgData name="李 思遥" userId="655f144eeec1bbce" providerId="LiveId" clId="{25C3247B-1A09-48CE-9B3F-6397BF915A6A}" dt="2022-10-23T13:14:13.346" v="8617" actId="1076"/>
          <ac:spMkLst>
            <pc:docMk/>
            <pc:sldMk cId="18967190" sldId="492"/>
            <ac:spMk id="40" creationId="{98841243-E6EA-760B-3ED0-83755F16BFA4}"/>
          </ac:spMkLst>
        </pc:spChg>
        <pc:spChg chg="add mod">
          <ac:chgData name="李 思遥" userId="655f144eeec1bbce" providerId="LiveId" clId="{25C3247B-1A09-48CE-9B3F-6397BF915A6A}" dt="2022-10-23T13:26:58.677" v="8677" actId="207"/>
          <ac:spMkLst>
            <pc:docMk/>
            <pc:sldMk cId="18967190" sldId="492"/>
            <ac:spMk id="49" creationId="{F6A85897-D9D5-437C-F682-ECFBEF593AAE}"/>
          </ac:spMkLst>
        </pc:spChg>
        <pc:spChg chg="add mod">
          <ac:chgData name="李 思遥" userId="655f144eeec1bbce" providerId="LiveId" clId="{25C3247B-1A09-48CE-9B3F-6397BF915A6A}" dt="2022-10-23T17:47:06.807" v="9691" actId="14100"/>
          <ac:spMkLst>
            <pc:docMk/>
            <pc:sldMk cId="18967190" sldId="492"/>
            <ac:spMk id="51" creationId="{6E55E240-879A-1676-02D7-ADD1FBAA11CA}"/>
          </ac:spMkLst>
        </pc:spChg>
        <pc:cxnChg chg="add mod">
          <ac:chgData name="李 思遥" userId="655f144eeec1bbce" providerId="LiveId" clId="{25C3247B-1A09-48CE-9B3F-6397BF915A6A}" dt="2022-10-23T15:44:06.046" v="8741" actId="1076"/>
          <ac:cxnSpMkLst>
            <pc:docMk/>
            <pc:sldMk cId="18967190" sldId="492"/>
            <ac:cxnSpMk id="13" creationId="{49E47349-A7B1-9700-45FB-77354124B73C}"/>
          </ac:cxnSpMkLst>
        </pc:cxnChg>
        <pc:cxnChg chg="add del mod">
          <ac:chgData name="李 思遥" userId="655f144eeec1bbce" providerId="LiveId" clId="{25C3247B-1A09-48CE-9B3F-6397BF915A6A}" dt="2022-10-23T13:26:12.317" v="8627" actId="478"/>
          <ac:cxnSpMkLst>
            <pc:docMk/>
            <pc:sldMk cId="18967190" sldId="492"/>
            <ac:cxnSpMk id="21" creationId="{4FB1D975-C28B-35DF-1C9B-3B5C98CE3A8F}"/>
          </ac:cxnSpMkLst>
        </pc:cxnChg>
        <pc:cxnChg chg="add del mod">
          <ac:chgData name="李 思遥" userId="655f144eeec1bbce" providerId="LiveId" clId="{25C3247B-1A09-48CE-9B3F-6397BF915A6A}" dt="2022-10-23T15:43:47.041" v="8735" actId="478"/>
          <ac:cxnSpMkLst>
            <pc:docMk/>
            <pc:sldMk cId="18967190" sldId="492"/>
            <ac:cxnSpMk id="27" creationId="{3C9A65D5-6BA8-6F31-535A-A6755C44EC90}"/>
          </ac:cxnSpMkLst>
        </pc:cxnChg>
        <pc:cxnChg chg="add del mod">
          <ac:chgData name="李 思遥" userId="655f144eeec1bbce" providerId="LiveId" clId="{25C3247B-1A09-48CE-9B3F-6397BF915A6A}" dt="2022-10-23T12:58:12.332" v="8556" actId="11529"/>
          <ac:cxnSpMkLst>
            <pc:docMk/>
            <pc:sldMk cId="18967190" sldId="492"/>
            <ac:cxnSpMk id="30" creationId="{EB792285-CF26-5569-7C0A-9AD9D15F4BF7}"/>
          </ac:cxnSpMkLst>
        </pc:cxnChg>
        <pc:cxnChg chg="add del mod">
          <ac:chgData name="李 思遥" userId="655f144eeec1bbce" providerId="LiveId" clId="{25C3247B-1A09-48CE-9B3F-6397BF915A6A}" dt="2022-10-23T15:43:47.745" v="8736" actId="478"/>
          <ac:cxnSpMkLst>
            <pc:docMk/>
            <pc:sldMk cId="18967190" sldId="492"/>
            <ac:cxnSpMk id="33" creationId="{B5101407-9482-AB0E-FD65-E5CC10E5B032}"/>
          </ac:cxnSpMkLst>
        </pc:cxnChg>
        <pc:cxnChg chg="add del mod">
          <ac:chgData name="李 思遥" userId="655f144eeec1bbce" providerId="LiveId" clId="{25C3247B-1A09-48CE-9B3F-6397BF915A6A}" dt="2022-10-23T15:43:48.347" v="8737" actId="478"/>
          <ac:cxnSpMkLst>
            <pc:docMk/>
            <pc:sldMk cId="18967190" sldId="492"/>
            <ac:cxnSpMk id="34" creationId="{5ED0BEF0-9566-29B9-65B5-C3FA4C952D98}"/>
          </ac:cxnSpMkLst>
        </pc:cxnChg>
        <pc:cxnChg chg="add mod">
          <ac:chgData name="李 思遥" userId="655f144eeec1bbce" providerId="LiveId" clId="{25C3247B-1A09-48CE-9B3F-6397BF915A6A}" dt="2022-10-23T15:43:43.926" v="8734" actId="14100"/>
          <ac:cxnSpMkLst>
            <pc:docMk/>
            <pc:sldMk cId="18967190" sldId="492"/>
            <ac:cxnSpMk id="38" creationId="{B9C94867-9599-1C17-49CB-EDFA6553D33A}"/>
          </ac:cxnSpMkLst>
        </pc:cxnChg>
        <pc:cxnChg chg="add mod">
          <ac:chgData name="李 思遥" userId="655f144eeec1bbce" providerId="LiveId" clId="{25C3247B-1A09-48CE-9B3F-6397BF915A6A}" dt="2022-10-23T13:26:27.303" v="8632" actId="14100"/>
          <ac:cxnSpMkLst>
            <pc:docMk/>
            <pc:sldMk cId="18967190" sldId="492"/>
            <ac:cxnSpMk id="46" creationId="{BCAA10DE-F302-A1C0-AEE1-02AC466B04D8}"/>
          </ac:cxnSpMkLst>
        </pc:cxnChg>
      </pc:sldChg>
      <pc:sldChg chg="addSp delSp modSp add mod">
        <pc:chgData name="李 思遥" userId="655f144eeec1bbce" providerId="LiveId" clId="{25C3247B-1A09-48CE-9B3F-6397BF915A6A}" dt="2022-10-21T09:00:14.668" v="7779" actId="1076"/>
        <pc:sldMkLst>
          <pc:docMk/>
          <pc:sldMk cId="1040132891" sldId="495"/>
        </pc:sldMkLst>
        <pc:spChg chg="del">
          <ac:chgData name="李 思遥" userId="655f144eeec1bbce" providerId="LiveId" clId="{25C3247B-1A09-48CE-9B3F-6397BF915A6A}" dt="2022-10-20T06:45:07.651" v="2277" actId="478"/>
          <ac:spMkLst>
            <pc:docMk/>
            <pc:sldMk cId="1040132891" sldId="495"/>
            <ac:spMk id="2" creationId="{4366B196-9D2D-9AEF-48A7-C3B03629DC99}"/>
          </ac:spMkLst>
        </pc:spChg>
        <pc:spChg chg="add mod">
          <ac:chgData name="李 思遥" userId="655f144eeec1bbce" providerId="LiveId" clId="{25C3247B-1A09-48CE-9B3F-6397BF915A6A}" dt="2022-10-20T12:01:21.555" v="5093" actId="208"/>
          <ac:spMkLst>
            <pc:docMk/>
            <pc:sldMk cId="1040132891" sldId="495"/>
            <ac:spMk id="3" creationId="{96E8AC9D-4FF0-769A-ADC8-F713C766FC3F}"/>
          </ac:spMkLst>
        </pc:spChg>
        <pc:spChg chg="mod">
          <ac:chgData name="李 思遥" userId="655f144eeec1bbce" providerId="LiveId" clId="{25C3247B-1A09-48CE-9B3F-6397BF915A6A}" dt="2022-10-20T09:23:59.660" v="3443" actId="20577"/>
          <ac:spMkLst>
            <pc:docMk/>
            <pc:sldMk cId="1040132891" sldId="495"/>
            <ac:spMk id="4" creationId="{3B5956B6-81E6-754A-1DCE-D53DA6AFC839}"/>
          </ac:spMkLst>
        </pc:spChg>
        <pc:spChg chg="del">
          <ac:chgData name="李 思遥" userId="655f144eeec1bbce" providerId="LiveId" clId="{25C3247B-1A09-48CE-9B3F-6397BF915A6A}" dt="2022-10-21T08:55:30.758" v="7742" actId="478"/>
          <ac:spMkLst>
            <pc:docMk/>
            <pc:sldMk cId="1040132891" sldId="495"/>
            <ac:spMk id="5" creationId="{F613E1FA-0131-A289-462B-E8672F983937}"/>
          </ac:spMkLst>
        </pc:spChg>
        <pc:spChg chg="add mod">
          <ac:chgData name="李 思遥" userId="655f144eeec1bbce" providerId="LiveId" clId="{25C3247B-1A09-48CE-9B3F-6397BF915A6A}" dt="2022-10-20T10:00:28.901" v="4282" actId="164"/>
          <ac:spMkLst>
            <pc:docMk/>
            <pc:sldMk cId="1040132891" sldId="495"/>
            <ac:spMk id="6" creationId="{3D1729EA-667F-056D-288E-0369FE47E9F6}"/>
          </ac:spMkLst>
        </pc:spChg>
        <pc:spChg chg="mod">
          <ac:chgData name="李 思遥" userId="655f144eeec1bbce" providerId="LiveId" clId="{25C3247B-1A09-48CE-9B3F-6397BF915A6A}" dt="2022-10-20T12:01:18.343" v="5092" actId="208"/>
          <ac:spMkLst>
            <pc:docMk/>
            <pc:sldMk cId="1040132891" sldId="495"/>
            <ac:spMk id="7" creationId="{CC37698C-C2DD-2193-93A7-3940BBA46C78}"/>
          </ac:spMkLst>
        </pc:spChg>
        <pc:spChg chg="del">
          <ac:chgData name="李 思遥" userId="655f144eeec1bbce" providerId="LiveId" clId="{25C3247B-1A09-48CE-9B3F-6397BF915A6A}" dt="2022-10-20T06:45:09.948" v="2278" actId="478"/>
          <ac:spMkLst>
            <pc:docMk/>
            <pc:sldMk cId="1040132891" sldId="495"/>
            <ac:spMk id="8" creationId="{BD27A4AC-68C0-6226-1719-82DE90316CA9}"/>
          </ac:spMkLst>
        </pc:spChg>
        <pc:spChg chg="add del mod">
          <ac:chgData name="李 思遥" userId="655f144eeec1bbce" providerId="LiveId" clId="{25C3247B-1A09-48CE-9B3F-6397BF915A6A}" dt="2022-10-20T10:00:28.901" v="4282" actId="164"/>
          <ac:spMkLst>
            <pc:docMk/>
            <pc:sldMk cId="1040132891" sldId="495"/>
            <ac:spMk id="9" creationId="{50AECA8C-936F-F906-3BE5-54DF72AE5192}"/>
          </ac:spMkLst>
        </pc:spChg>
        <pc:spChg chg="add mod">
          <ac:chgData name="李 思遥" userId="655f144eeec1bbce" providerId="LiveId" clId="{25C3247B-1A09-48CE-9B3F-6397BF915A6A}" dt="2022-10-20T10:00:28.901" v="4282" actId="164"/>
          <ac:spMkLst>
            <pc:docMk/>
            <pc:sldMk cId="1040132891" sldId="495"/>
            <ac:spMk id="10" creationId="{BEE9BCDA-F11F-0122-72D8-E1F99C5908C0}"/>
          </ac:spMkLst>
        </pc:spChg>
        <pc:spChg chg="add del mod">
          <ac:chgData name="李 思遥" userId="655f144eeec1bbce" providerId="LiveId" clId="{25C3247B-1A09-48CE-9B3F-6397BF915A6A}" dt="2022-10-20T07:58:33.079" v="2925" actId="478"/>
          <ac:spMkLst>
            <pc:docMk/>
            <pc:sldMk cId="1040132891" sldId="495"/>
            <ac:spMk id="11" creationId="{9195EE5A-A721-DF0F-D624-97A538F06E8B}"/>
          </ac:spMkLst>
        </pc:spChg>
        <pc:spChg chg="add del mod">
          <ac:chgData name="李 思遥" userId="655f144eeec1bbce" providerId="LiveId" clId="{25C3247B-1A09-48CE-9B3F-6397BF915A6A}" dt="2022-10-20T08:59:06.707" v="3253" actId="21"/>
          <ac:spMkLst>
            <pc:docMk/>
            <pc:sldMk cId="1040132891" sldId="495"/>
            <ac:spMk id="12" creationId="{5474F309-DE0D-4A2E-D2D5-D6535F269E4F}"/>
          </ac:spMkLst>
        </pc:spChg>
        <pc:spChg chg="mod">
          <ac:chgData name="李 思遥" userId="655f144eeec1bbce" providerId="LiveId" clId="{25C3247B-1A09-48CE-9B3F-6397BF915A6A}" dt="2022-10-20T10:00:28.901" v="4282" actId="164"/>
          <ac:spMkLst>
            <pc:docMk/>
            <pc:sldMk cId="1040132891" sldId="495"/>
            <ac:spMk id="13" creationId="{A2498DB8-42F7-4E0E-1746-6737A3878B02}"/>
          </ac:spMkLst>
        </pc:spChg>
        <pc:spChg chg="add mod">
          <ac:chgData name="李 思遥" userId="655f144eeec1bbce" providerId="LiveId" clId="{25C3247B-1A09-48CE-9B3F-6397BF915A6A}" dt="2022-10-21T08:40:40.152" v="7591" actId="207"/>
          <ac:spMkLst>
            <pc:docMk/>
            <pc:sldMk cId="1040132891" sldId="495"/>
            <ac:spMk id="14" creationId="{FF438DCF-D481-9BB7-49B2-2AF655AB9F8F}"/>
          </ac:spMkLst>
        </pc:spChg>
        <pc:spChg chg="add mod">
          <ac:chgData name="李 思遥" userId="655f144eeec1bbce" providerId="LiveId" clId="{25C3247B-1A09-48CE-9B3F-6397BF915A6A}" dt="2022-10-20T10:00:28.901" v="4282" actId="164"/>
          <ac:spMkLst>
            <pc:docMk/>
            <pc:sldMk cId="1040132891" sldId="495"/>
            <ac:spMk id="15" creationId="{8E744CDE-22E5-3E77-3B3A-76041768B17E}"/>
          </ac:spMkLst>
        </pc:spChg>
        <pc:spChg chg="add del mod">
          <ac:chgData name="李 思遥" userId="655f144eeec1bbce" providerId="LiveId" clId="{25C3247B-1A09-48CE-9B3F-6397BF915A6A}" dt="2022-10-20T08:59:10.415" v="3254" actId="478"/>
          <ac:spMkLst>
            <pc:docMk/>
            <pc:sldMk cId="1040132891" sldId="495"/>
            <ac:spMk id="16" creationId="{36E19BCA-4B97-615F-E56A-0836BCE59A3E}"/>
          </ac:spMkLst>
        </pc:spChg>
        <pc:spChg chg="add del mod">
          <ac:chgData name="李 思遥" userId="655f144eeec1bbce" providerId="LiveId" clId="{25C3247B-1A09-48CE-9B3F-6397BF915A6A}" dt="2022-10-20T08:59:10.415" v="3254" actId="478"/>
          <ac:spMkLst>
            <pc:docMk/>
            <pc:sldMk cId="1040132891" sldId="495"/>
            <ac:spMk id="17" creationId="{5D72A259-9050-EEAD-6AB8-B48CA1FD1D4F}"/>
          </ac:spMkLst>
        </pc:spChg>
        <pc:spChg chg="add del mod">
          <ac:chgData name="李 思遥" userId="655f144eeec1bbce" providerId="LiveId" clId="{25C3247B-1A09-48CE-9B3F-6397BF915A6A}" dt="2022-10-20T08:59:10.415" v="3254" actId="478"/>
          <ac:spMkLst>
            <pc:docMk/>
            <pc:sldMk cId="1040132891" sldId="495"/>
            <ac:spMk id="18" creationId="{BF56F10C-04F0-1347-5D2C-A381C9F41375}"/>
          </ac:spMkLst>
        </pc:spChg>
        <pc:spChg chg="add del">
          <ac:chgData name="李 思遥" userId="655f144eeec1bbce" providerId="LiveId" clId="{25C3247B-1A09-48CE-9B3F-6397BF915A6A}" dt="2022-10-20T07:59:03.960" v="2936" actId="11529"/>
          <ac:spMkLst>
            <pc:docMk/>
            <pc:sldMk cId="1040132891" sldId="495"/>
            <ac:spMk id="19" creationId="{5EDA2307-4B0C-3AF4-DC66-7196971E540C}"/>
          </ac:spMkLst>
        </pc:spChg>
        <pc:spChg chg="add del mod">
          <ac:chgData name="李 思遥" userId="655f144eeec1bbce" providerId="LiveId" clId="{25C3247B-1A09-48CE-9B3F-6397BF915A6A}" dt="2022-10-20T08:59:06.707" v="3253" actId="21"/>
          <ac:spMkLst>
            <pc:docMk/>
            <pc:sldMk cId="1040132891" sldId="495"/>
            <ac:spMk id="20" creationId="{143AE4AA-3665-5B05-0E1A-C940DCBA31B9}"/>
          </ac:spMkLst>
        </pc:spChg>
        <pc:spChg chg="add del mod">
          <ac:chgData name="李 思遥" userId="655f144eeec1bbce" providerId="LiveId" clId="{25C3247B-1A09-48CE-9B3F-6397BF915A6A}" dt="2022-10-20T08:59:10.415" v="3254" actId="478"/>
          <ac:spMkLst>
            <pc:docMk/>
            <pc:sldMk cId="1040132891" sldId="495"/>
            <ac:spMk id="21" creationId="{83D14378-4AF1-BB65-9F75-6C4860946A79}"/>
          </ac:spMkLst>
        </pc:spChg>
        <pc:spChg chg="add del mod">
          <ac:chgData name="李 思遥" userId="655f144eeec1bbce" providerId="LiveId" clId="{25C3247B-1A09-48CE-9B3F-6397BF915A6A}" dt="2022-10-20T08:59:06.707" v="3253" actId="21"/>
          <ac:spMkLst>
            <pc:docMk/>
            <pc:sldMk cId="1040132891" sldId="495"/>
            <ac:spMk id="23" creationId="{FCB64781-D398-A8AE-F5F9-481F08BC26AA}"/>
          </ac:spMkLst>
        </pc:spChg>
        <pc:spChg chg="add del mod">
          <ac:chgData name="李 思遥" userId="655f144eeec1bbce" providerId="LiveId" clId="{25C3247B-1A09-48CE-9B3F-6397BF915A6A}" dt="2022-10-20T08:06:52.986" v="3213" actId="478"/>
          <ac:spMkLst>
            <pc:docMk/>
            <pc:sldMk cId="1040132891" sldId="495"/>
            <ac:spMk id="24" creationId="{2A1711D2-3B7A-A7AF-6F87-30F3A8E66CB9}"/>
          </ac:spMkLst>
        </pc:spChg>
        <pc:spChg chg="add del mod">
          <ac:chgData name="李 思遥" userId="655f144eeec1bbce" providerId="LiveId" clId="{25C3247B-1A09-48CE-9B3F-6397BF915A6A}" dt="2022-10-20T08:59:12.006" v="3255" actId="478"/>
          <ac:spMkLst>
            <pc:docMk/>
            <pc:sldMk cId="1040132891" sldId="495"/>
            <ac:spMk id="26" creationId="{1C9F85E2-1E33-0F75-FABC-163336FD919C}"/>
          </ac:spMkLst>
        </pc:spChg>
        <pc:spChg chg="del mod">
          <ac:chgData name="李 思遥" userId="655f144eeec1bbce" providerId="LiveId" clId="{25C3247B-1A09-48CE-9B3F-6397BF915A6A}" dt="2022-10-20T07:51:43.847" v="2788" actId="478"/>
          <ac:spMkLst>
            <pc:docMk/>
            <pc:sldMk cId="1040132891" sldId="495"/>
            <ac:spMk id="27" creationId="{38E2C297-71BD-85E9-D14A-AD6037C739C8}"/>
          </ac:spMkLst>
        </pc:spChg>
        <pc:spChg chg="add del mod">
          <ac:chgData name="李 思遥" userId="655f144eeec1bbce" providerId="LiveId" clId="{25C3247B-1A09-48CE-9B3F-6397BF915A6A}" dt="2022-10-20T08:59:10.415" v="3254" actId="478"/>
          <ac:spMkLst>
            <pc:docMk/>
            <pc:sldMk cId="1040132891" sldId="495"/>
            <ac:spMk id="28" creationId="{9F30AF02-F835-F386-56B3-AB064C8ADFB8}"/>
          </ac:spMkLst>
        </pc:spChg>
        <pc:spChg chg="add del mod">
          <ac:chgData name="李 思遥" userId="655f144eeec1bbce" providerId="LiveId" clId="{25C3247B-1A09-48CE-9B3F-6397BF915A6A}" dt="2022-10-20T08:59:10.415" v="3254" actId="478"/>
          <ac:spMkLst>
            <pc:docMk/>
            <pc:sldMk cId="1040132891" sldId="495"/>
            <ac:spMk id="29" creationId="{25D96539-74E1-E6C2-1CAA-C8C744581188}"/>
          </ac:spMkLst>
        </pc:spChg>
        <pc:spChg chg="add del mod">
          <ac:chgData name="李 思遥" userId="655f144eeec1bbce" providerId="LiveId" clId="{25C3247B-1A09-48CE-9B3F-6397BF915A6A}" dt="2022-10-20T08:59:10.415" v="3254" actId="478"/>
          <ac:spMkLst>
            <pc:docMk/>
            <pc:sldMk cId="1040132891" sldId="495"/>
            <ac:spMk id="30" creationId="{D2267AB7-B629-37DC-CB0B-4C656B84A1FB}"/>
          </ac:spMkLst>
        </pc:spChg>
        <pc:spChg chg="add del mod">
          <ac:chgData name="李 思遥" userId="655f144eeec1bbce" providerId="LiveId" clId="{25C3247B-1A09-48CE-9B3F-6397BF915A6A}" dt="2022-10-20T08:59:10.415" v="3254" actId="478"/>
          <ac:spMkLst>
            <pc:docMk/>
            <pc:sldMk cId="1040132891" sldId="495"/>
            <ac:spMk id="32" creationId="{3D123213-EA59-4F3A-7147-63D25B5E3660}"/>
          </ac:spMkLst>
        </pc:spChg>
        <pc:spChg chg="add mod ord">
          <ac:chgData name="李 思遥" userId="655f144eeec1bbce" providerId="LiveId" clId="{25C3247B-1A09-48CE-9B3F-6397BF915A6A}" dt="2022-10-20T12:01:11.412" v="5090" actId="208"/>
          <ac:spMkLst>
            <pc:docMk/>
            <pc:sldMk cId="1040132891" sldId="495"/>
            <ac:spMk id="33" creationId="{BB30228D-7C40-369A-E91B-0B8E3D1842F8}"/>
          </ac:spMkLst>
        </pc:spChg>
        <pc:spChg chg="add mod ord">
          <ac:chgData name="李 思遥" userId="655f144eeec1bbce" providerId="LiveId" clId="{25C3247B-1A09-48CE-9B3F-6397BF915A6A}" dt="2022-10-20T12:00:47.574" v="5088" actId="208"/>
          <ac:spMkLst>
            <pc:docMk/>
            <pc:sldMk cId="1040132891" sldId="495"/>
            <ac:spMk id="34" creationId="{1403147C-38BE-DD26-1D7F-1E16D602CE82}"/>
          </ac:spMkLst>
        </pc:spChg>
        <pc:spChg chg="add mod">
          <ac:chgData name="李 思遥" userId="655f144eeec1bbce" providerId="LiveId" clId="{25C3247B-1A09-48CE-9B3F-6397BF915A6A}" dt="2022-10-20T09:35:43.054" v="3830" actId="1076"/>
          <ac:spMkLst>
            <pc:docMk/>
            <pc:sldMk cId="1040132891" sldId="495"/>
            <ac:spMk id="35" creationId="{49A21B09-3BA9-2CD4-BD69-40A40648704A}"/>
          </ac:spMkLst>
        </pc:spChg>
        <pc:spChg chg="add mod">
          <ac:chgData name="李 思遥" userId="655f144eeec1bbce" providerId="LiveId" clId="{25C3247B-1A09-48CE-9B3F-6397BF915A6A}" dt="2022-10-20T09:35:11.276" v="3812" actId="404"/>
          <ac:spMkLst>
            <pc:docMk/>
            <pc:sldMk cId="1040132891" sldId="495"/>
            <ac:spMk id="37" creationId="{7C8A5FB5-A4FA-E0E1-0888-93C16D2FC021}"/>
          </ac:spMkLst>
        </pc:spChg>
        <pc:spChg chg="add mod">
          <ac:chgData name="李 思遥" userId="655f144eeec1bbce" providerId="LiveId" clId="{25C3247B-1A09-48CE-9B3F-6397BF915A6A}" dt="2022-10-21T08:41:00.995" v="7595" actId="1076"/>
          <ac:spMkLst>
            <pc:docMk/>
            <pc:sldMk cId="1040132891" sldId="495"/>
            <ac:spMk id="38" creationId="{8F3BAE4F-1E88-D00B-704B-B5EA4BD45F81}"/>
          </ac:spMkLst>
        </pc:spChg>
        <pc:spChg chg="add mod">
          <ac:chgData name="李 思遥" userId="655f144eeec1bbce" providerId="LiveId" clId="{25C3247B-1A09-48CE-9B3F-6397BF915A6A}" dt="2022-10-20T09:35:28.510" v="3828" actId="1076"/>
          <ac:spMkLst>
            <pc:docMk/>
            <pc:sldMk cId="1040132891" sldId="495"/>
            <ac:spMk id="39" creationId="{4AE50B41-5857-2A72-9B09-1C5C69345A7E}"/>
          </ac:spMkLst>
        </pc:spChg>
        <pc:spChg chg="add mod">
          <ac:chgData name="李 思遥" userId="655f144eeec1bbce" providerId="LiveId" clId="{25C3247B-1A09-48CE-9B3F-6397BF915A6A}" dt="2022-10-20T12:01:14.967" v="5091" actId="208"/>
          <ac:spMkLst>
            <pc:docMk/>
            <pc:sldMk cId="1040132891" sldId="495"/>
            <ac:spMk id="42" creationId="{7685BB7B-5A9E-34B4-C762-92FCDB37C81F}"/>
          </ac:spMkLst>
        </pc:spChg>
        <pc:spChg chg="add mod">
          <ac:chgData name="李 思遥" userId="655f144eeec1bbce" providerId="LiveId" clId="{25C3247B-1A09-48CE-9B3F-6397BF915A6A}" dt="2022-10-21T09:00:14.668" v="7779" actId="1076"/>
          <ac:spMkLst>
            <pc:docMk/>
            <pc:sldMk cId="1040132891" sldId="495"/>
            <ac:spMk id="44" creationId="{F46013EC-4E81-2FAB-7CBA-3F910EF9775F}"/>
          </ac:spMkLst>
        </pc:spChg>
        <pc:grpChg chg="add mod">
          <ac:chgData name="李 思遥" userId="655f144eeec1bbce" providerId="LiveId" clId="{25C3247B-1A09-48CE-9B3F-6397BF915A6A}" dt="2022-10-20T10:10:39.743" v="4321" actId="1038"/>
          <ac:grpSpMkLst>
            <pc:docMk/>
            <pc:sldMk cId="1040132891" sldId="495"/>
            <ac:grpSpMk id="43" creationId="{5115573B-ADC3-47EC-6AE9-B5B27AD14AD9}"/>
          </ac:grpSpMkLst>
        </pc:grpChg>
        <pc:grpChg chg="add mod">
          <ac:chgData name="李 思遥" userId="655f144eeec1bbce" providerId="LiveId" clId="{25C3247B-1A09-48CE-9B3F-6397BF915A6A}" dt="2022-10-20T10:00:36.718" v="4285" actId="14100"/>
          <ac:grpSpMkLst>
            <pc:docMk/>
            <pc:sldMk cId="1040132891" sldId="495"/>
            <ac:grpSpMk id="45" creationId="{7ED6D122-E281-F36B-7F33-BAE3CC3B7286}"/>
          </ac:grpSpMkLst>
        </pc:grpChg>
        <pc:grpChg chg="add mod">
          <ac:chgData name="李 思遥" userId="655f144eeec1bbce" providerId="LiveId" clId="{25C3247B-1A09-48CE-9B3F-6397BF915A6A}" dt="2022-10-20T10:10:39.743" v="4321" actId="1038"/>
          <ac:grpSpMkLst>
            <pc:docMk/>
            <pc:sldMk cId="1040132891" sldId="495"/>
            <ac:grpSpMk id="46" creationId="{64A20244-5566-4D35-9A46-56C02F3C727C}"/>
          </ac:grpSpMkLst>
        </pc:grpChg>
        <pc:cxnChg chg="add del mod">
          <ac:chgData name="李 思遥" userId="655f144eeec1bbce" providerId="LiveId" clId="{25C3247B-1A09-48CE-9B3F-6397BF915A6A}" dt="2022-10-20T09:31:35.431" v="3724" actId="478"/>
          <ac:cxnSpMkLst>
            <pc:docMk/>
            <pc:sldMk cId="1040132891" sldId="495"/>
            <ac:cxnSpMk id="41" creationId="{99C1E422-779D-1CE5-B02E-D95BF91BEE63}"/>
          </ac:cxnSpMkLst>
        </pc:cxnChg>
      </pc:sldChg>
      <pc:sldChg chg="addSp delSp modSp add mod">
        <pc:chgData name="李 思遥" userId="655f144eeec1bbce" providerId="LiveId" clId="{25C3247B-1A09-48CE-9B3F-6397BF915A6A}" dt="2022-10-21T09:01:44.302" v="7825" actId="1035"/>
        <pc:sldMkLst>
          <pc:docMk/>
          <pc:sldMk cId="113945443" sldId="496"/>
        </pc:sldMkLst>
        <pc:spChg chg="del mod">
          <ac:chgData name="李 思遥" userId="655f144eeec1bbce" providerId="LiveId" clId="{25C3247B-1A09-48CE-9B3F-6397BF915A6A}" dt="2022-10-20T09:37:03.346" v="3859" actId="478"/>
          <ac:spMkLst>
            <pc:docMk/>
            <pc:sldMk cId="113945443" sldId="496"/>
            <ac:spMk id="3" creationId="{96E8AC9D-4FF0-769A-ADC8-F713C766FC3F}"/>
          </ac:spMkLst>
        </pc:spChg>
        <pc:spChg chg="del">
          <ac:chgData name="李 思遥" userId="655f144eeec1bbce" providerId="LiveId" clId="{25C3247B-1A09-48CE-9B3F-6397BF915A6A}" dt="2022-10-21T08:55:26.447" v="7741" actId="478"/>
          <ac:spMkLst>
            <pc:docMk/>
            <pc:sldMk cId="113945443" sldId="496"/>
            <ac:spMk id="5" creationId="{F613E1FA-0131-A289-462B-E8672F983937}"/>
          </ac:spMkLst>
        </pc:spChg>
        <pc:spChg chg="del mod">
          <ac:chgData name="李 思遥" userId="655f144eeec1bbce" providerId="LiveId" clId="{25C3247B-1A09-48CE-9B3F-6397BF915A6A}" dt="2022-10-20T09:37:03.346" v="3859" actId="478"/>
          <ac:spMkLst>
            <pc:docMk/>
            <pc:sldMk cId="113945443" sldId="496"/>
            <ac:spMk id="6" creationId="{3D1729EA-667F-056D-288E-0369FE47E9F6}"/>
          </ac:spMkLst>
        </pc:spChg>
        <pc:spChg chg="del">
          <ac:chgData name="李 思遥" userId="655f144eeec1bbce" providerId="LiveId" clId="{25C3247B-1A09-48CE-9B3F-6397BF915A6A}" dt="2022-10-20T09:11:13.535" v="3289" actId="478"/>
          <ac:spMkLst>
            <pc:docMk/>
            <pc:sldMk cId="113945443" sldId="496"/>
            <ac:spMk id="7" creationId="{CC37698C-C2DD-2193-93A7-3940BBA46C78}"/>
          </ac:spMkLst>
        </pc:spChg>
        <pc:spChg chg="add mod">
          <ac:chgData name="李 思遥" userId="655f144eeec1bbce" providerId="LiveId" clId="{25C3247B-1A09-48CE-9B3F-6397BF915A6A}" dt="2022-10-21T09:01:44.302" v="7825" actId="1035"/>
          <ac:spMkLst>
            <pc:docMk/>
            <pc:sldMk cId="113945443" sldId="496"/>
            <ac:spMk id="8" creationId="{8CE6E755-5001-35A0-6D79-334A40386099}"/>
          </ac:spMkLst>
        </pc:spChg>
        <pc:spChg chg="del mod">
          <ac:chgData name="李 思遥" userId="655f144eeec1bbce" providerId="LiveId" clId="{25C3247B-1A09-48CE-9B3F-6397BF915A6A}" dt="2022-10-20T09:37:03.346" v="3859" actId="478"/>
          <ac:spMkLst>
            <pc:docMk/>
            <pc:sldMk cId="113945443" sldId="496"/>
            <ac:spMk id="9" creationId="{50AECA8C-936F-F906-3BE5-54DF72AE5192}"/>
          </ac:spMkLst>
        </pc:spChg>
        <pc:spChg chg="del mod">
          <ac:chgData name="李 思遥" userId="655f144eeec1bbce" providerId="LiveId" clId="{25C3247B-1A09-48CE-9B3F-6397BF915A6A}" dt="2022-10-20T09:37:03.346" v="3859" actId="478"/>
          <ac:spMkLst>
            <pc:docMk/>
            <pc:sldMk cId="113945443" sldId="496"/>
            <ac:spMk id="10" creationId="{BEE9BCDA-F11F-0122-72D8-E1F99C5908C0}"/>
          </ac:spMkLst>
        </pc:spChg>
        <pc:spChg chg="add mod">
          <ac:chgData name="李 思遥" userId="655f144eeec1bbce" providerId="LiveId" clId="{25C3247B-1A09-48CE-9B3F-6397BF915A6A}" dt="2022-10-20T12:15:50.100" v="5241" actId="1076"/>
          <ac:spMkLst>
            <pc:docMk/>
            <pc:sldMk cId="113945443" sldId="496"/>
            <ac:spMk id="11" creationId="{5A8DC884-83AA-89B3-32EF-C1DB3E74B4B0}"/>
          </ac:spMkLst>
        </pc:spChg>
        <pc:spChg chg="del mod">
          <ac:chgData name="李 思遥" userId="655f144eeec1bbce" providerId="LiveId" clId="{25C3247B-1A09-48CE-9B3F-6397BF915A6A}" dt="2022-10-20T10:51:14.593" v="4322" actId="478"/>
          <ac:spMkLst>
            <pc:docMk/>
            <pc:sldMk cId="113945443" sldId="496"/>
            <ac:spMk id="12" creationId="{5474F309-DE0D-4A2E-D2D5-D6535F269E4F}"/>
          </ac:spMkLst>
        </pc:spChg>
        <pc:spChg chg="del mod">
          <ac:chgData name="李 思遥" userId="655f144eeec1bbce" providerId="LiveId" clId="{25C3247B-1A09-48CE-9B3F-6397BF915A6A}" dt="2022-10-20T09:37:03.346" v="3859" actId="478"/>
          <ac:spMkLst>
            <pc:docMk/>
            <pc:sldMk cId="113945443" sldId="496"/>
            <ac:spMk id="13" creationId="{A2498DB8-42F7-4E0E-1746-6737A3878B02}"/>
          </ac:spMkLst>
        </pc:spChg>
        <pc:spChg chg="del mod">
          <ac:chgData name="李 思遥" userId="655f144eeec1bbce" providerId="LiveId" clId="{25C3247B-1A09-48CE-9B3F-6397BF915A6A}" dt="2022-10-20T09:37:03.346" v="3859" actId="478"/>
          <ac:spMkLst>
            <pc:docMk/>
            <pc:sldMk cId="113945443" sldId="496"/>
            <ac:spMk id="14" creationId="{FF438DCF-D481-9BB7-49B2-2AF655AB9F8F}"/>
          </ac:spMkLst>
        </pc:spChg>
        <pc:spChg chg="del mod">
          <ac:chgData name="李 思遥" userId="655f144eeec1bbce" providerId="LiveId" clId="{25C3247B-1A09-48CE-9B3F-6397BF915A6A}" dt="2022-10-20T09:37:03.346" v="3859" actId="478"/>
          <ac:spMkLst>
            <pc:docMk/>
            <pc:sldMk cId="113945443" sldId="496"/>
            <ac:spMk id="15" creationId="{8E744CDE-22E5-3E77-3B3A-76041768B17E}"/>
          </ac:spMkLst>
        </pc:spChg>
        <pc:spChg chg="del mod">
          <ac:chgData name="李 思遥" userId="655f144eeec1bbce" providerId="LiveId" clId="{25C3247B-1A09-48CE-9B3F-6397BF915A6A}" dt="2022-10-20T10:57:10.497" v="4484" actId="478"/>
          <ac:spMkLst>
            <pc:docMk/>
            <pc:sldMk cId="113945443" sldId="496"/>
            <ac:spMk id="16" creationId="{36E19BCA-4B97-615F-E56A-0836BCE59A3E}"/>
          </ac:spMkLst>
        </pc:spChg>
        <pc:spChg chg="del mod">
          <ac:chgData name="李 思遥" userId="655f144eeec1bbce" providerId="LiveId" clId="{25C3247B-1A09-48CE-9B3F-6397BF915A6A}" dt="2022-10-20T10:57:12.264" v="4485" actId="478"/>
          <ac:spMkLst>
            <pc:docMk/>
            <pc:sldMk cId="113945443" sldId="496"/>
            <ac:spMk id="17" creationId="{5D72A259-9050-EEAD-6AB8-B48CA1FD1D4F}"/>
          </ac:spMkLst>
        </pc:spChg>
        <pc:spChg chg="del mod">
          <ac:chgData name="李 思遥" userId="655f144eeec1bbce" providerId="LiveId" clId="{25C3247B-1A09-48CE-9B3F-6397BF915A6A}" dt="2022-10-20T10:57:14.464" v="4487" actId="478"/>
          <ac:spMkLst>
            <pc:docMk/>
            <pc:sldMk cId="113945443" sldId="496"/>
            <ac:spMk id="18" creationId="{BF56F10C-04F0-1347-5D2C-A381C9F41375}"/>
          </ac:spMkLst>
        </pc:spChg>
        <pc:spChg chg="add del mod">
          <ac:chgData name="李 思遥" userId="655f144eeec1bbce" providerId="LiveId" clId="{25C3247B-1A09-48CE-9B3F-6397BF915A6A}" dt="2022-10-20T12:02:46.466" v="5094" actId="21"/>
          <ac:spMkLst>
            <pc:docMk/>
            <pc:sldMk cId="113945443" sldId="496"/>
            <ac:spMk id="19" creationId="{0D12D409-70C4-5159-6BDA-DA39EDAE8836}"/>
          </ac:spMkLst>
        </pc:spChg>
        <pc:spChg chg="del">
          <ac:chgData name="李 思遥" userId="655f144eeec1bbce" providerId="LiveId" clId="{25C3247B-1A09-48CE-9B3F-6397BF915A6A}" dt="2022-10-20T09:59:40.633" v="4239" actId="478"/>
          <ac:spMkLst>
            <pc:docMk/>
            <pc:sldMk cId="113945443" sldId="496"/>
            <ac:spMk id="20" creationId="{143AE4AA-3665-5B05-0E1A-C940DCBA31B9}"/>
          </ac:spMkLst>
        </pc:spChg>
        <pc:spChg chg="add mod">
          <ac:chgData name="李 思遥" userId="655f144eeec1bbce" providerId="LiveId" clId="{25C3247B-1A09-48CE-9B3F-6397BF915A6A}" dt="2022-10-21T09:00:04.901" v="7777" actId="1035"/>
          <ac:spMkLst>
            <pc:docMk/>
            <pc:sldMk cId="113945443" sldId="496"/>
            <ac:spMk id="20" creationId="{D30943CD-1E04-5981-F088-1D2054D5F25A}"/>
          </ac:spMkLst>
        </pc:spChg>
        <pc:spChg chg="del mod">
          <ac:chgData name="李 思遥" userId="655f144eeec1bbce" providerId="LiveId" clId="{25C3247B-1A09-48CE-9B3F-6397BF915A6A}" dt="2022-10-20T10:57:09.613" v="4483" actId="478"/>
          <ac:spMkLst>
            <pc:docMk/>
            <pc:sldMk cId="113945443" sldId="496"/>
            <ac:spMk id="21" creationId="{83D14378-4AF1-BB65-9F75-6C4860946A79}"/>
          </ac:spMkLst>
        </pc:spChg>
        <pc:spChg chg="add del mod">
          <ac:chgData name="李 思遥" userId="655f144eeec1bbce" providerId="LiveId" clId="{25C3247B-1A09-48CE-9B3F-6397BF915A6A}" dt="2022-10-20T10:54:33.945" v="4375" actId="478"/>
          <ac:spMkLst>
            <pc:docMk/>
            <pc:sldMk cId="113945443" sldId="496"/>
            <ac:spMk id="22" creationId="{433E3BAE-1CD6-4110-7544-415DEE9FAE7D}"/>
          </ac:spMkLst>
        </pc:spChg>
        <pc:spChg chg="del mod">
          <ac:chgData name="李 思遥" userId="655f144eeec1bbce" providerId="LiveId" clId="{25C3247B-1A09-48CE-9B3F-6397BF915A6A}" dt="2022-10-20T10:57:36.817" v="4488" actId="478"/>
          <ac:spMkLst>
            <pc:docMk/>
            <pc:sldMk cId="113945443" sldId="496"/>
            <ac:spMk id="23" creationId="{FCB64781-D398-A8AE-F5F9-481F08BC26AA}"/>
          </ac:spMkLst>
        </pc:spChg>
        <pc:spChg chg="add mod">
          <ac:chgData name="李 思遥" userId="655f144eeec1bbce" providerId="LiveId" clId="{25C3247B-1A09-48CE-9B3F-6397BF915A6A}" dt="2022-10-20T12:16:07.112" v="5253" actId="6549"/>
          <ac:spMkLst>
            <pc:docMk/>
            <pc:sldMk cId="113945443" sldId="496"/>
            <ac:spMk id="24" creationId="{9580C77F-73E0-1AB9-4F96-5E8E829974F4}"/>
          </ac:spMkLst>
        </pc:spChg>
        <pc:spChg chg="add del mod">
          <ac:chgData name="李 思遥" userId="655f144eeec1bbce" providerId="LiveId" clId="{25C3247B-1A09-48CE-9B3F-6397BF915A6A}" dt="2022-10-20T10:59:46.781" v="4588" actId="478"/>
          <ac:spMkLst>
            <pc:docMk/>
            <pc:sldMk cId="113945443" sldId="496"/>
            <ac:spMk id="25" creationId="{5173B719-36D0-D12A-EA9C-191A6C649FED}"/>
          </ac:spMkLst>
        </pc:spChg>
        <pc:spChg chg="del mod">
          <ac:chgData name="李 思遥" userId="655f144eeec1bbce" providerId="LiveId" clId="{25C3247B-1A09-48CE-9B3F-6397BF915A6A}" dt="2022-10-20T10:57:13.440" v="4486" actId="478"/>
          <ac:spMkLst>
            <pc:docMk/>
            <pc:sldMk cId="113945443" sldId="496"/>
            <ac:spMk id="26" creationId="{1C9F85E2-1E33-0F75-FABC-163336FD919C}"/>
          </ac:spMkLst>
        </pc:spChg>
        <pc:spChg chg="add del mod">
          <ac:chgData name="李 思遥" userId="655f144eeec1bbce" providerId="LiveId" clId="{25C3247B-1A09-48CE-9B3F-6397BF915A6A}" dt="2022-10-20T11:45:20.842" v="4751"/>
          <ac:spMkLst>
            <pc:docMk/>
            <pc:sldMk cId="113945443" sldId="496"/>
            <ac:spMk id="27" creationId="{F00DF4A8-7F7D-5EF1-B17D-7FAE98D8FF6B}"/>
          </ac:spMkLst>
        </pc:spChg>
        <pc:spChg chg="del mod">
          <ac:chgData name="李 思遥" userId="655f144eeec1bbce" providerId="LiveId" clId="{25C3247B-1A09-48CE-9B3F-6397BF915A6A}" dt="2022-10-20T10:59:46.781" v="4588" actId="478"/>
          <ac:spMkLst>
            <pc:docMk/>
            <pc:sldMk cId="113945443" sldId="496"/>
            <ac:spMk id="28" creationId="{9F30AF02-F835-F386-56B3-AB064C8ADFB8}"/>
          </ac:spMkLst>
        </pc:spChg>
        <pc:spChg chg="del mod">
          <ac:chgData name="李 思遥" userId="655f144eeec1bbce" providerId="LiveId" clId="{25C3247B-1A09-48CE-9B3F-6397BF915A6A}" dt="2022-10-20T10:59:46.781" v="4588" actId="478"/>
          <ac:spMkLst>
            <pc:docMk/>
            <pc:sldMk cId="113945443" sldId="496"/>
            <ac:spMk id="29" creationId="{25D96539-74E1-E6C2-1CAA-C8C744581188}"/>
          </ac:spMkLst>
        </pc:spChg>
        <pc:spChg chg="del mod">
          <ac:chgData name="李 思遥" userId="655f144eeec1bbce" providerId="LiveId" clId="{25C3247B-1A09-48CE-9B3F-6397BF915A6A}" dt="2022-10-20T10:59:46.781" v="4588" actId="478"/>
          <ac:spMkLst>
            <pc:docMk/>
            <pc:sldMk cId="113945443" sldId="496"/>
            <ac:spMk id="30" creationId="{D2267AB7-B629-37DC-CB0B-4C656B84A1FB}"/>
          </ac:spMkLst>
        </pc:spChg>
        <pc:spChg chg="del mod">
          <ac:chgData name="李 思遥" userId="655f144eeec1bbce" providerId="LiveId" clId="{25C3247B-1A09-48CE-9B3F-6397BF915A6A}" dt="2022-10-20T10:59:46.781" v="4588" actId="478"/>
          <ac:spMkLst>
            <pc:docMk/>
            <pc:sldMk cId="113945443" sldId="496"/>
            <ac:spMk id="32" creationId="{3D123213-EA59-4F3A-7147-63D25B5E3660}"/>
          </ac:spMkLst>
        </pc:spChg>
        <pc:spChg chg="add mod">
          <ac:chgData name="李 思遥" userId="655f144eeec1bbce" providerId="LiveId" clId="{25C3247B-1A09-48CE-9B3F-6397BF915A6A}" dt="2022-10-20T13:18:37.294" v="6237" actId="1076"/>
          <ac:spMkLst>
            <pc:docMk/>
            <pc:sldMk cId="113945443" sldId="496"/>
            <ac:spMk id="33" creationId="{3BDB3A91-105A-49D1-EAD7-652E10331264}"/>
          </ac:spMkLst>
        </pc:spChg>
        <pc:spChg chg="add del mod">
          <ac:chgData name="李 思遥" userId="655f144eeec1bbce" providerId="LiveId" clId="{25C3247B-1A09-48CE-9B3F-6397BF915A6A}" dt="2022-10-20T11:53:27.309" v="4927" actId="11529"/>
          <ac:spMkLst>
            <pc:docMk/>
            <pc:sldMk cId="113945443" sldId="496"/>
            <ac:spMk id="40" creationId="{F5290D12-DA8F-FF36-1189-F635564C5434}"/>
          </ac:spMkLst>
        </pc:spChg>
        <pc:spChg chg="add del mod">
          <ac:chgData name="李 思遥" userId="655f144eeec1bbce" providerId="LiveId" clId="{25C3247B-1A09-48CE-9B3F-6397BF915A6A}" dt="2022-10-20T12:04:29.719" v="5149" actId="478"/>
          <ac:spMkLst>
            <pc:docMk/>
            <pc:sldMk cId="113945443" sldId="496"/>
            <ac:spMk id="45" creationId="{25B75D44-3942-E4E0-8A83-00C479C775D4}"/>
          </ac:spMkLst>
        </pc:spChg>
        <pc:spChg chg="add mod">
          <ac:chgData name="李 思遥" userId="655f144eeec1bbce" providerId="LiveId" clId="{25C3247B-1A09-48CE-9B3F-6397BF915A6A}" dt="2022-10-20T12:16:57.536" v="5273" actId="1076"/>
          <ac:spMkLst>
            <pc:docMk/>
            <pc:sldMk cId="113945443" sldId="496"/>
            <ac:spMk id="46" creationId="{1A5B1A4A-1CFF-4D51-BF35-4C552F60C21D}"/>
          </ac:spMkLst>
        </pc:spChg>
        <pc:spChg chg="add mod">
          <ac:chgData name="李 思遥" userId="655f144eeec1bbce" providerId="LiveId" clId="{25C3247B-1A09-48CE-9B3F-6397BF915A6A}" dt="2022-10-20T12:17:09.223" v="5278" actId="1076"/>
          <ac:spMkLst>
            <pc:docMk/>
            <pc:sldMk cId="113945443" sldId="496"/>
            <ac:spMk id="47" creationId="{7AEC6C85-A248-5D6C-43E8-EE9F71E594A3}"/>
          </ac:spMkLst>
        </pc:spChg>
        <pc:spChg chg="add mod">
          <ac:chgData name="李 思遥" userId="655f144eeec1bbce" providerId="LiveId" clId="{25C3247B-1A09-48CE-9B3F-6397BF915A6A}" dt="2022-10-21T09:00:08.174" v="7778" actId="1035"/>
          <ac:spMkLst>
            <pc:docMk/>
            <pc:sldMk cId="113945443" sldId="496"/>
            <ac:spMk id="49" creationId="{E7AC2F38-22FF-117F-0F25-AC1F240DB862}"/>
          </ac:spMkLst>
        </pc:spChg>
        <pc:spChg chg="add mod">
          <ac:chgData name="李 思遥" userId="655f144eeec1bbce" providerId="LiveId" clId="{25C3247B-1A09-48CE-9B3F-6397BF915A6A}" dt="2022-10-20T12:17:18.008" v="5280" actId="1076"/>
          <ac:spMkLst>
            <pc:docMk/>
            <pc:sldMk cId="113945443" sldId="496"/>
            <ac:spMk id="50" creationId="{AD7AF14C-7D1D-3C9E-C6E5-CB255046BEAE}"/>
          </ac:spMkLst>
        </pc:spChg>
        <pc:spChg chg="add del mod">
          <ac:chgData name="李 思遥" userId="655f144eeec1bbce" providerId="LiveId" clId="{25C3247B-1A09-48CE-9B3F-6397BF915A6A}" dt="2022-10-20T12:17:20.903" v="5281" actId="478"/>
          <ac:spMkLst>
            <pc:docMk/>
            <pc:sldMk cId="113945443" sldId="496"/>
            <ac:spMk id="51" creationId="{D288F6D2-6C52-54AE-E88C-13D52A4398F1}"/>
          </ac:spMkLst>
        </pc:spChg>
        <pc:spChg chg="add del mod">
          <ac:chgData name="李 思遥" userId="655f144eeec1bbce" providerId="LiveId" clId="{25C3247B-1A09-48CE-9B3F-6397BF915A6A}" dt="2022-10-20T12:17:23.441" v="5282" actId="478"/>
          <ac:spMkLst>
            <pc:docMk/>
            <pc:sldMk cId="113945443" sldId="496"/>
            <ac:spMk id="52" creationId="{CBE8EF64-EF40-AA03-3397-112F0A344038}"/>
          </ac:spMkLst>
        </pc:spChg>
        <pc:spChg chg="add mod">
          <ac:chgData name="李 思遥" userId="655f144eeec1bbce" providerId="LiveId" clId="{25C3247B-1A09-48CE-9B3F-6397BF915A6A}" dt="2022-10-20T12:16:49.150" v="5269" actId="208"/>
          <ac:spMkLst>
            <pc:docMk/>
            <pc:sldMk cId="113945443" sldId="496"/>
            <ac:spMk id="53" creationId="{99161274-BF51-6DEE-0742-DEE3200CAD2A}"/>
          </ac:spMkLst>
        </pc:spChg>
        <pc:spChg chg="add mod">
          <ac:chgData name="李 思遥" userId="655f144eeec1bbce" providerId="LiveId" clId="{25C3247B-1A09-48CE-9B3F-6397BF915A6A}" dt="2022-10-21T09:00:04.901" v="7777" actId="1035"/>
          <ac:spMkLst>
            <pc:docMk/>
            <pc:sldMk cId="113945443" sldId="496"/>
            <ac:spMk id="54" creationId="{8A473F54-1986-1E05-D8A4-FDDC24E468E0}"/>
          </ac:spMkLst>
        </pc:spChg>
        <pc:spChg chg="add mod">
          <ac:chgData name="李 思遥" userId="655f144eeec1bbce" providerId="LiveId" clId="{25C3247B-1A09-48CE-9B3F-6397BF915A6A}" dt="2022-10-20T12:18:15.565" v="5289"/>
          <ac:spMkLst>
            <pc:docMk/>
            <pc:sldMk cId="113945443" sldId="496"/>
            <ac:spMk id="55" creationId="{71313399-65B1-1650-5836-7C1D353298D5}"/>
          </ac:spMkLst>
        </pc:spChg>
        <pc:spChg chg="add mod">
          <ac:chgData name="李 思遥" userId="655f144eeec1bbce" providerId="LiveId" clId="{25C3247B-1A09-48CE-9B3F-6397BF915A6A}" dt="2022-10-21T09:00:04.901" v="7777" actId="1035"/>
          <ac:spMkLst>
            <pc:docMk/>
            <pc:sldMk cId="113945443" sldId="496"/>
            <ac:spMk id="56" creationId="{6C808938-049A-C7CD-44CD-49DCD6773705}"/>
          </ac:spMkLst>
        </pc:spChg>
        <pc:spChg chg="add mod">
          <ac:chgData name="李 思遥" userId="655f144eeec1bbce" providerId="LiveId" clId="{25C3247B-1A09-48CE-9B3F-6397BF915A6A}" dt="2022-10-21T09:00:04.901" v="7777" actId="1035"/>
          <ac:spMkLst>
            <pc:docMk/>
            <pc:sldMk cId="113945443" sldId="496"/>
            <ac:spMk id="58" creationId="{7D3DC0AF-1613-E7AD-6A68-5CA2EE743065}"/>
          </ac:spMkLst>
        </pc:spChg>
        <pc:spChg chg="add del mod">
          <ac:chgData name="李 思遥" userId="655f144eeec1bbce" providerId="LiveId" clId="{25C3247B-1A09-48CE-9B3F-6397BF915A6A}" dt="2022-10-20T12:35:01.534" v="5574" actId="478"/>
          <ac:spMkLst>
            <pc:docMk/>
            <pc:sldMk cId="113945443" sldId="496"/>
            <ac:spMk id="59" creationId="{E587ADC8-8771-D4A3-B4CC-53075F0B6077}"/>
          </ac:spMkLst>
        </pc:spChg>
        <pc:spChg chg="add mod">
          <ac:chgData name="李 思遥" userId="655f144eeec1bbce" providerId="LiveId" clId="{25C3247B-1A09-48CE-9B3F-6397BF915A6A}" dt="2022-10-21T09:00:04.901" v="7777" actId="1035"/>
          <ac:spMkLst>
            <pc:docMk/>
            <pc:sldMk cId="113945443" sldId="496"/>
            <ac:spMk id="60" creationId="{4F68F880-A1DC-4897-4ADA-599EF529408E}"/>
          </ac:spMkLst>
        </pc:spChg>
        <pc:inkChg chg="add del">
          <ac:chgData name="李 思遥" userId="655f144eeec1bbce" providerId="LiveId" clId="{25C3247B-1A09-48CE-9B3F-6397BF915A6A}" dt="2022-10-20T13:17:58.939" v="6232" actId="9405"/>
          <ac:inkMkLst>
            <pc:docMk/>
            <pc:sldMk cId="113945443" sldId="496"/>
            <ac:inkMk id="61" creationId="{94CAC81F-1885-28C6-3153-BC67B38DE6C7}"/>
          </ac:inkMkLst>
        </pc:inkChg>
        <pc:inkChg chg="add del">
          <ac:chgData name="李 思遥" userId="655f144eeec1bbce" providerId="LiveId" clId="{25C3247B-1A09-48CE-9B3F-6397BF915A6A}" dt="2022-10-20T13:17:57.016" v="6231" actId="9405"/>
          <ac:inkMkLst>
            <pc:docMk/>
            <pc:sldMk cId="113945443" sldId="496"/>
            <ac:inkMk id="62" creationId="{E22EE5EF-C482-7F11-E7C3-DB9329E28E2A}"/>
          </ac:inkMkLst>
        </pc:inkChg>
        <pc:inkChg chg="add del">
          <ac:chgData name="李 思遥" userId="655f144eeec1bbce" providerId="LiveId" clId="{25C3247B-1A09-48CE-9B3F-6397BF915A6A}" dt="2022-10-20T13:17:39.984" v="6226" actId="9405"/>
          <ac:inkMkLst>
            <pc:docMk/>
            <pc:sldMk cId="113945443" sldId="496"/>
            <ac:inkMk id="63" creationId="{DBF3990C-D316-32B2-2FC5-BB7B8A5E7ACD}"/>
          </ac:inkMkLst>
        </pc:inkChg>
        <pc:inkChg chg="add del">
          <ac:chgData name="李 思遥" userId="655f144eeec1bbce" providerId="LiveId" clId="{25C3247B-1A09-48CE-9B3F-6397BF915A6A}" dt="2022-10-20T13:17:56.613" v="6230" actId="9405"/>
          <ac:inkMkLst>
            <pc:docMk/>
            <pc:sldMk cId="113945443" sldId="496"/>
            <ac:inkMk id="64" creationId="{0BCDA58C-7C9B-AA99-8095-0818793B21A8}"/>
          </ac:inkMkLst>
        </pc:inkChg>
        <pc:inkChg chg="add del">
          <ac:chgData name="李 思遥" userId="655f144eeec1bbce" providerId="LiveId" clId="{25C3247B-1A09-48CE-9B3F-6397BF915A6A}" dt="2022-10-20T13:17:45.651" v="6229" actId="9405"/>
          <ac:inkMkLst>
            <pc:docMk/>
            <pc:sldMk cId="113945443" sldId="496"/>
            <ac:inkMk id="65" creationId="{737CDD7F-91E5-28C0-34A4-77994EFB6541}"/>
          </ac:inkMkLst>
        </pc:inkChg>
        <pc:cxnChg chg="add del mod">
          <ac:chgData name="李 思遥" userId="655f144eeec1bbce" providerId="LiveId" clId="{25C3247B-1A09-48CE-9B3F-6397BF915A6A}" dt="2022-10-20T11:52:40.745" v="4921" actId="478"/>
          <ac:cxnSpMkLst>
            <pc:docMk/>
            <pc:sldMk cId="113945443" sldId="496"/>
            <ac:cxnSpMk id="34" creationId="{3CC8DCA1-9667-C47E-E26C-69D68577C7EF}"/>
          </ac:cxnSpMkLst>
        </pc:cxnChg>
        <pc:cxnChg chg="add mod">
          <ac:chgData name="李 思遥" userId="655f144eeec1bbce" providerId="LiveId" clId="{25C3247B-1A09-48CE-9B3F-6397BF915A6A}" dt="2022-10-20T12:16:45.952" v="5268" actId="1076"/>
          <ac:cxnSpMkLst>
            <pc:docMk/>
            <pc:sldMk cId="113945443" sldId="496"/>
            <ac:cxnSpMk id="42" creationId="{FF3E115B-CF2E-380E-D76B-73D6BBEE940C}"/>
          </ac:cxnSpMkLst>
        </pc:cxnChg>
        <pc:cxnChg chg="add mod">
          <ac:chgData name="李 思遥" userId="655f144eeec1bbce" providerId="LiveId" clId="{25C3247B-1A09-48CE-9B3F-6397BF915A6A}" dt="2022-10-20T12:16:09.672" v="5254" actId="1076"/>
          <ac:cxnSpMkLst>
            <pc:docMk/>
            <pc:sldMk cId="113945443" sldId="496"/>
            <ac:cxnSpMk id="43" creationId="{5A8A5AC9-F9E9-F336-5FB2-2455F2838CBD}"/>
          </ac:cxnSpMkLst>
        </pc:cxnChg>
      </pc:sldChg>
      <pc:sldChg chg="add">
        <pc:chgData name="李 思遥" userId="655f144eeec1bbce" providerId="LiveId" clId="{25C3247B-1A09-48CE-9B3F-6397BF915A6A}" dt="2022-10-20T10:02:05.774" v="4291"/>
        <pc:sldMkLst>
          <pc:docMk/>
          <pc:sldMk cId="3067675703" sldId="497"/>
        </pc:sldMkLst>
      </pc:sldChg>
      <pc:sldChg chg="addSp delSp modSp new mod">
        <pc:chgData name="李 思遥" userId="655f144eeec1bbce" providerId="LiveId" clId="{25C3247B-1A09-48CE-9B3F-6397BF915A6A}" dt="2022-10-23T11:26:53.877" v="8079" actId="21"/>
        <pc:sldMkLst>
          <pc:docMk/>
          <pc:sldMk cId="2338321675" sldId="498"/>
        </pc:sldMkLst>
        <pc:spChg chg="mod">
          <ac:chgData name="李 思遥" userId="655f144eeec1bbce" providerId="LiveId" clId="{25C3247B-1A09-48CE-9B3F-6397BF915A6A}" dt="2022-10-20T12:02:59.860" v="5118" actId="20577"/>
          <ac:spMkLst>
            <pc:docMk/>
            <pc:sldMk cId="2338321675" sldId="498"/>
            <ac:spMk id="2" creationId="{C14B53C4-EF53-1CE8-EA1A-9ACC2D00E98D}"/>
          </ac:spMkLst>
        </pc:spChg>
        <pc:spChg chg="add del">
          <ac:chgData name="李 思遥" userId="655f144eeec1bbce" providerId="LiveId" clId="{25C3247B-1A09-48CE-9B3F-6397BF915A6A}" dt="2022-10-20T12:36:53.230" v="5610" actId="478"/>
          <ac:spMkLst>
            <pc:docMk/>
            <pc:sldMk cId="2338321675" sldId="498"/>
            <ac:spMk id="3" creationId="{EB70FAB8-5CFD-16B7-271F-EA845F8B1485}"/>
          </ac:spMkLst>
        </pc:spChg>
        <pc:spChg chg="add mod">
          <ac:chgData name="李 思遥" userId="655f144eeec1bbce" providerId="LiveId" clId="{25C3247B-1A09-48CE-9B3F-6397BF915A6A}" dt="2022-10-21T09:21:19.316" v="7881" actId="404"/>
          <ac:spMkLst>
            <pc:docMk/>
            <pc:sldMk cId="2338321675" sldId="498"/>
            <ac:spMk id="5" creationId="{AAFBA1E1-2E42-A4CF-474E-75B6C302EA7A}"/>
          </ac:spMkLst>
        </pc:spChg>
        <pc:spChg chg="add mod">
          <ac:chgData name="李 思遥" userId="655f144eeec1bbce" providerId="LiveId" clId="{25C3247B-1A09-48CE-9B3F-6397BF915A6A}" dt="2022-10-23T11:26:53.877" v="8079" actId="21"/>
          <ac:spMkLst>
            <pc:docMk/>
            <pc:sldMk cId="2338321675" sldId="498"/>
            <ac:spMk id="6" creationId="{CF08E724-7DA0-CBF6-C6BE-2007876C9856}"/>
          </ac:spMkLst>
        </pc:spChg>
        <pc:spChg chg="add mod">
          <ac:chgData name="李 思遥" userId="655f144eeec1bbce" providerId="LiveId" clId="{25C3247B-1A09-48CE-9B3F-6397BF915A6A}" dt="2022-10-21T09:21:21.443" v="7882" actId="1076"/>
          <ac:spMkLst>
            <pc:docMk/>
            <pc:sldMk cId="2338321675" sldId="498"/>
            <ac:spMk id="8" creationId="{13E7D222-A3C8-4C3E-54A5-B27E8CEF1FF4}"/>
          </ac:spMkLst>
        </pc:spChg>
        <pc:spChg chg="add mod">
          <ac:chgData name="李 思遥" userId="655f144eeec1bbce" providerId="LiveId" clId="{25C3247B-1A09-48CE-9B3F-6397BF915A6A}" dt="2022-10-21T08:19:11.376" v="7097" actId="403"/>
          <ac:spMkLst>
            <pc:docMk/>
            <pc:sldMk cId="2338321675" sldId="498"/>
            <ac:spMk id="17" creationId="{918B5885-5223-C566-1AF2-E802CB1D166C}"/>
          </ac:spMkLst>
        </pc:spChg>
        <pc:spChg chg="add mod">
          <ac:chgData name="李 思遥" userId="655f144eeec1bbce" providerId="LiveId" clId="{25C3247B-1A09-48CE-9B3F-6397BF915A6A}" dt="2022-10-21T09:21:28.649" v="7884" actId="1076"/>
          <ac:spMkLst>
            <pc:docMk/>
            <pc:sldMk cId="2338321675" sldId="498"/>
            <ac:spMk id="20" creationId="{0D62C4FD-2910-BC4C-8053-83F31ABF29E1}"/>
          </ac:spMkLst>
        </pc:spChg>
        <pc:spChg chg="add del mod">
          <ac:chgData name="李 思遥" userId="655f144eeec1bbce" providerId="LiveId" clId="{25C3247B-1A09-48CE-9B3F-6397BF915A6A}" dt="2022-10-20T13:12:06.797" v="6138"/>
          <ac:spMkLst>
            <pc:docMk/>
            <pc:sldMk cId="2338321675" sldId="498"/>
            <ac:spMk id="22" creationId="{21397D54-3891-A9F8-D10F-067A79D6E67D}"/>
          </ac:spMkLst>
        </pc:spChg>
        <pc:spChg chg="add del mod">
          <ac:chgData name="李 思遥" userId="655f144eeec1bbce" providerId="LiveId" clId="{25C3247B-1A09-48CE-9B3F-6397BF915A6A}" dt="2022-10-21T08:28:01.716" v="7267" actId="478"/>
          <ac:spMkLst>
            <pc:docMk/>
            <pc:sldMk cId="2338321675" sldId="498"/>
            <ac:spMk id="22" creationId="{366439DB-22FF-C049-D3F8-F2544C7A667B}"/>
          </ac:spMkLst>
        </pc:spChg>
        <pc:spChg chg="add mod">
          <ac:chgData name="李 思遥" userId="655f144eeec1bbce" providerId="LiveId" clId="{25C3247B-1A09-48CE-9B3F-6397BF915A6A}" dt="2022-10-21T08:19:08.256" v="7096" actId="14100"/>
          <ac:spMkLst>
            <pc:docMk/>
            <pc:sldMk cId="2338321675" sldId="498"/>
            <ac:spMk id="24" creationId="{E95BC210-EFD2-C7B4-43CD-ED30787F8574}"/>
          </ac:spMkLst>
        </pc:spChg>
        <pc:grpChg chg="mod">
          <ac:chgData name="李 思遥" userId="655f144eeec1bbce" providerId="LiveId" clId="{25C3247B-1A09-48CE-9B3F-6397BF915A6A}" dt="2022-10-20T13:17:19.700" v="6222"/>
          <ac:grpSpMkLst>
            <pc:docMk/>
            <pc:sldMk cId="2338321675" sldId="498"/>
            <ac:grpSpMk id="32" creationId="{57A8700C-1758-C9B4-E57B-CB79D469AD64}"/>
          </ac:grpSpMkLst>
        </pc:grpChg>
        <pc:graphicFrameChg chg="add del mod">
          <ac:chgData name="李 思遥" userId="655f144eeec1bbce" providerId="LiveId" clId="{25C3247B-1A09-48CE-9B3F-6397BF915A6A}" dt="2022-10-20T13:09:26.239" v="6097" actId="478"/>
          <ac:graphicFrameMkLst>
            <pc:docMk/>
            <pc:sldMk cId="2338321675" sldId="498"/>
            <ac:graphicFrameMk id="17" creationId="{84198E67-A96C-B0D4-7510-CE490C4E72B3}"/>
          </ac:graphicFrameMkLst>
        </pc:graphicFrameChg>
        <pc:picChg chg="add del mod modCrop">
          <ac:chgData name="李 思遥" userId="655f144eeec1bbce" providerId="LiveId" clId="{25C3247B-1A09-48CE-9B3F-6397BF915A6A}" dt="2022-10-20T13:07:50.750" v="6068" actId="478"/>
          <ac:picMkLst>
            <pc:docMk/>
            <pc:sldMk cId="2338321675" sldId="498"/>
            <ac:picMk id="10" creationId="{C1E7ADBC-C0AE-FCBE-4606-F90B161AF9AA}"/>
          </ac:picMkLst>
        </pc:picChg>
        <pc:picChg chg="add del mod">
          <ac:chgData name="李 思遥" userId="655f144eeec1bbce" providerId="LiveId" clId="{25C3247B-1A09-48CE-9B3F-6397BF915A6A}" dt="2022-10-20T13:07:57.505" v="6073" actId="931"/>
          <ac:picMkLst>
            <pc:docMk/>
            <pc:sldMk cId="2338321675" sldId="498"/>
            <ac:picMk id="12" creationId="{649177B9-BEF9-2B4A-D353-F723D3D592AC}"/>
          </ac:picMkLst>
        </pc:picChg>
        <pc:picChg chg="add del mod">
          <ac:chgData name="李 思遥" userId="655f144eeec1bbce" providerId="LiveId" clId="{25C3247B-1A09-48CE-9B3F-6397BF915A6A}" dt="2022-10-20T13:08:04.178" v="6078" actId="931"/>
          <ac:picMkLst>
            <pc:docMk/>
            <pc:sldMk cId="2338321675" sldId="498"/>
            <ac:picMk id="14" creationId="{930C8478-C34D-3744-B65C-9143649EBFC6}"/>
          </ac:picMkLst>
        </pc:picChg>
        <pc:picChg chg="add del mod modCrop">
          <ac:chgData name="李 思遥" userId="655f144eeec1bbce" providerId="LiveId" clId="{25C3247B-1A09-48CE-9B3F-6397BF915A6A}" dt="2022-10-20T13:08:26.556" v="6089" actId="478"/>
          <ac:picMkLst>
            <pc:docMk/>
            <pc:sldMk cId="2338321675" sldId="498"/>
            <ac:picMk id="16" creationId="{E16E0ADB-D787-675F-9CC9-52AE4ABAAAA2}"/>
          </ac:picMkLst>
        </pc:picChg>
        <pc:picChg chg="add mod modCrop">
          <ac:chgData name="李 思遥" userId="655f144eeec1bbce" providerId="LiveId" clId="{25C3247B-1A09-48CE-9B3F-6397BF915A6A}" dt="2022-10-21T08:21:15.432" v="7133" actId="1076"/>
          <ac:picMkLst>
            <pc:docMk/>
            <pc:sldMk cId="2338321675" sldId="498"/>
            <ac:picMk id="19" creationId="{76752D92-FD65-6547-7B36-64044C492111}"/>
          </ac:picMkLst>
        </pc:picChg>
        <pc:picChg chg="add mod modCrop">
          <ac:chgData name="李 思遥" userId="655f144eeec1bbce" providerId="LiveId" clId="{25C3247B-1A09-48CE-9B3F-6397BF915A6A}" dt="2022-10-20T13:15:04.175" v="6207" actId="1076"/>
          <ac:picMkLst>
            <pc:docMk/>
            <pc:sldMk cId="2338321675" sldId="498"/>
            <ac:picMk id="21" creationId="{7A060658-87CC-6996-2FC6-691DE3B9152F}"/>
          </ac:picMkLst>
        </pc:picChg>
        <pc:picChg chg="add mod modCrop">
          <ac:chgData name="李 思遥" userId="655f144eeec1bbce" providerId="LiveId" clId="{25C3247B-1A09-48CE-9B3F-6397BF915A6A}" dt="2022-10-21T08:19:00.179" v="7094" actId="1037"/>
          <ac:picMkLst>
            <pc:docMk/>
            <pc:sldMk cId="2338321675" sldId="498"/>
            <ac:picMk id="26" creationId="{2D7236E9-39E7-F746-0AE2-1D07C6E1D8EC}"/>
          </ac:picMkLst>
        </pc:picChg>
        <pc:inkChg chg="add">
          <ac:chgData name="李 思遥" userId="655f144eeec1bbce" providerId="LiveId" clId="{25C3247B-1A09-48CE-9B3F-6397BF915A6A}" dt="2022-10-20T13:17:09.238" v="6217" actId="9405"/>
          <ac:inkMkLst>
            <pc:docMk/>
            <pc:sldMk cId="2338321675" sldId="498"/>
            <ac:inkMk id="27" creationId="{42519C1B-3B98-B271-2FB3-B210619F01EA}"/>
          </ac:inkMkLst>
        </pc:inkChg>
        <pc:inkChg chg="add">
          <ac:chgData name="李 思遥" userId="655f144eeec1bbce" providerId="LiveId" clId="{25C3247B-1A09-48CE-9B3F-6397BF915A6A}" dt="2022-10-20T13:17:12.988" v="6218" actId="9405"/>
          <ac:inkMkLst>
            <pc:docMk/>
            <pc:sldMk cId="2338321675" sldId="498"/>
            <ac:inkMk id="28" creationId="{4F0760C4-1573-9665-0026-69AE1799B793}"/>
          </ac:inkMkLst>
        </pc:inkChg>
        <pc:inkChg chg="add">
          <ac:chgData name="李 思遥" userId="655f144eeec1bbce" providerId="LiveId" clId="{25C3247B-1A09-48CE-9B3F-6397BF915A6A}" dt="2022-10-20T13:17:16.931" v="6219" actId="9405"/>
          <ac:inkMkLst>
            <pc:docMk/>
            <pc:sldMk cId="2338321675" sldId="498"/>
            <ac:inkMk id="29" creationId="{910FCB5E-9C89-515E-DFAE-CB922CA4D150}"/>
          </ac:inkMkLst>
        </pc:inkChg>
        <pc:inkChg chg="add mod">
          <ac:chgData name="李 思遥" userId="655f144eeec1bbce" providerId="LiveId" clId="{25C3247B-1A09-48CE-9B3F-6397BF915A6A}" dt="2022-10-20T13:17:19.700" v="6222"/>
          <ac:inkMkLst>
            <pc:docMk/>
            <pc:sldMk cId="2338321675" sldId="498"/>
            <ac:inkMk id="30" creationId="{1E63D0CA-0047-CDC8-2FED-D40D1B44715D}"/>
          </ac:inkMkLst>
        </pc:inkChg>
        <pc:inkChg chg="add mod">
          <ac:chgData name="李 思遥" userId="655f144eeec1bbce" providerId="LiveId" clId="{25C3247B-1A09-48CE-9B3F-6397BF915A6A}" dt="2022-10-20T13:17:19.700" v="6222"/>
          <ac:inkMkLst>
            <pc:docMk/>
            <pc:sldMk cId="2338321675" sldId="498"/>
            <ac:inkMk id="31" creationId="{5DB980E4-C4EB-39AA-C432-989573BE1C00}"/>
          </ac:inkMkLst>
        </pc:inkChg>
      </pc:sldChg>
      <pc:sldChg chg="new">
        <pc:chgData name="李 思遥" userId="655f144eeec1bbce" providerId="LiveId" clId="{25C3247B-1A09-48CE-9B3F-6397BF915A6A}" dt="2022-10-20T13:22:28.627" v="6261" actId="680"/>
        <pc:sldMkLst>
          <pc:docMk/>
          <pc:sldMk cId="3376741050" sldId="499"/>
        </pc:sldMkLst>
      </pc:sldChg>
      <pc:sldChg chg="add">
        <pc:chgData name="李 思遥" userId="655f144eeec1bbce" providerId="LiveId" clId="{25C3247B-1A09-48CE-9B3F-6397BF915A6A}" dt="2022-10-21T04:54:21.354" v="6283"/>
        <pc:sldMkLst>
          <pc:docMk/>
          <pc:sldMk cId="298701306" sldId="500"/>
        </pc:sldMkLst>
      </pc:sldChg>
      <pc:sldChg chg="addSp delSp modSp new mod ord">
        <pc:chgData name="李 思遥" userId="655f144eeec1bbce" providerId="LiveId" clId="{25C3247B-1A09-48CE-9B3F-6397BF915A6A}" dt="2022-10-23T17:46:27.066" v="9647"/>
        <pc:sldMkLst>
          <pc:docMk/>
          <pc:sldMk cId="2141192037" sldId="501"/>
        </pc:sldMkLst>
        <pc:spChg chg="mod">
          <ac:chgData name="李 思遥" userId="655f144eeec1bbce" providerId="LiveId" clId="{25C3247B-1A09-48CE-9B3F-6397BF915A6A}" dt="2022-10-21T08:38:44.427" v="7590" actId="20577"/>
          <ac:spMkLst>
            <pc:docMk/>
            <pc:sldMk cId="2141192037" sldId="501"/>
            <ac:spMk id="2" creationId="{99575FC2-9B3E-EE8B-EFD7-870A1294A862}"/>
          </ac:spMkLst>
        </pc:spChg>
        <pc:spChg chg="del">
          <ac:chgData name="李 思遥" userId="655f144eeec1bbce" providerId="LiveId" clId="{25C3247B-1A09-48CE-9B3F-6397BF915A6A}" dt="2022-10-23T12:35:28.703" v="8345" actId="931"/>
          <ac:spMkLst>
            <pc:docMk/>
            <pc:sldMk cId="2141192037" sldId="501"/>
            <ac:spMk id="3" creationId="{CD733CC9-9063-E24F-9414-27705DD10ED3}"/>
          </ac:spMkLst>
        </pc:spChg>
        <pc:spChg chg="add mod">
          <ac:chgData name="李 思遥" userId="655f144eeec1bbce" providerId="LiveId" clId="{25C3247B-1A09-48CE-9B3F-6397BF915A6A}" dt="2022-10-23T17:28:52.991" v="9564" actId="20577"/>
          <ac:spMkLst>
            <pc:docMk/>
            <pc:sldMk cId="2141192037" sldId="501"/>
            <ac:spMk id="7" creationId="{14420BED-A501-DF5D-0CFB-E2C7769B684E}"/>
          </ac:spMkLst>
        </pc:spChg>
        <pc:spChg chg="add mod">
          <ac:chgData name="李 思遥" userId="655f144eeec1bbce" providerId="LiveId" clId="{25C3247B-1A09-48CE-9B3F-6397BF915A6A}" dt="2022-10-23T17:30:05.862" v="9565" actId="207"/>
          <ac:spMkLst>
            <pc:docMk/>
            <pc:sldMk cId="2141192037" sldId="501"/>
            <ac:spMk id="8" creationId="{200C0C9C-185C-97C3-9228-4CAD38582B52}"/>
          </ac:spMkLst>
        </pc:spChg>
        <pc:spChg chg="add del mod">
          <ac:chgData name="李 思遥" userId="655f144eeec1bbce" providerId="LiveId" clId="{25C3247B-1A09-48CE-9B3F-6397BF915A6A}" dt="2022-10-23T16:05:13.081" v="9019"/>
          <ac:spMkLst>
            <pc:docMk/>
            <pc:sldMk cId="2141192037" sldId="501"/>
            <ac:spMk id="9" creationId="{F325D8FB-F8C4-F830-C6AA-651BC8D51E40}"/>
          </ac:spMkLst>
        </pc:spChg>
        <pc:spChg chg="add del mod">
          <ac:chgData name="李 思遥" userId="655f144eeec1bbce" providerId="LiveId" clId="{25C3247B-1A09-48CE-9B3F-6397BF915A6A}" dt="2022-10-23T16:52:03.301" v="9170"/>
          <ac:spMkLst>
            <pc:docMk/>
            <pc:sldMk cId="2141192037" sldId="501"/>
            <ac:spMk id="13" creationId="{C6B1474D-0596-5C8D-D795-8ECF29D43093}"/>
          </ac:spMkLst>
        </pc:spChg>
        <pc:spChg chg="add del mod">
          <ac:chgData name="李 思遥" userId="655f144eeec1bbce" providerId="LiveId" clId="{25C3247B-1A09-48CE-9B3F-6397BF915A6A}" dt="2022-10-23T16:53:57.590" v="9210" actId="478"/>
          <ac:spMkLst>
            <pc:docMk/>
            <pc:sldMk cId="2141192037" sldId="501"/>
            <ac:spMk id="17" creationId="{C1C39BB0-F13E-3640-BADC-9E74176626F7}"/>
          </ac:spMkLst>
        </pc:spChg>
        <pc:spChg chg="add mod">
          <ac:chgData name="李 思遥" userId="655f144eeec1bbce" providerId="LiveId" clId="{25C3247B-1A09-48CE-9B3F-6397BF915A6A}" dt="2022-10-23T17:28:10.528" v="9558" actId="1076"/>
          <ac:spMkLst>
            <pc:docMk/>
            <pc:sldMk cId="2141192037" sldId="501"/>
            <ac:spMk id="24" creationId="{A4F095D0-A7AE-65FE-11AA-4B57B245BEC2}"/>
          </ac:spMkLst>
        </pc:spChg>
        <pc:spChg chg="add mod">
          <ac:chgData name="李 思遥" userId="655f144eeec1bbce" providerId="LiveId" clId="{25C3247B-1A09-48CE-9B3F-6397BF915A6A}" dt="2022-10-23T17:30:16.573" v="9567" actId="208"/>
          <ac:spMkLst>
            <pc:docMk/>
            <pc:sldMk cId="2141192037" sldId="501"/>
            <ac:spMk id="25" creationId="{679929C5-8730-2DBB-8D88-2B37A58D9524}"/>
          </ac:spMkLst>
        </pc:spChg>
        <pc:picChg chg="add del mod">
          <ac:chgData name="李 思遥" userId="655f144eeec1bbce" providerId="LiveId" clId="{25C3247B-1A09-48CE-9B3F-6397BF915A6A}" dt="2022-10-23T16:51:58.252" v="9169" actId="478"/>
          <ac:picMkLst>
            <pc:docMk/>
            <pc:sldMk cId="2141192037" sldId="501"/>
            <ac:picMk id="6" creationId="{5EE71DCE-20FA-2E61-5B74-B26EC14175FF}"/>
          </ac:picMkLst>
        </pc:picChg>
        <pc:picChg chg="add del mod modCrop">
          <ac:chgData name="李 思遥" userId="655f144eeec1bbce" providerId="LiveId" clId="{25C3247B-1A09-48CE-9B3F-6397BF915A6A}" dt="2022-10-23T17:13:09.680" v="9346" actId="478"/>
          <ac:picMkLst>
            <pc:docMk/>
            <pc:sldMk cId="2141192037" sldId="501"/>
            <ac:picMk id="11" creationId="{E60646E7-351C-5A6A-83B0-16FB2EACE7BF}"/>
          </ac:picMkLst>
        </pc:picChg>
        <pc:picChg chg="add del mod">
          <ac:chgData name="李 思遥" userId="655f144eeec1bbce" providerId="LiveId" clId="{25C3247B-1A09-48CE-9B3F-6397BF915A6A}" dt="2022-10-23T16:52:10.894" v="9175" actId="478"/>
          <ac:picMkLst>
            <pc:docMk/>
            <pc:sldMk cId="2141192037" sldId="501"/>
            <ac:picMk id="15" creationId="{F9F7742C-BAFF-0C09-2A44-C568A9CA25C6}"/>
          </ac:picMkLst>
        </pc:picChg>
        <pc:picChg chg="add del mod modCrop">
          <ac:chgData name="李 思遥" userId="655f144eeec1bbce" providerId="LiveId" clId="{25C3247B-1A09-48CE-9B3F-6397BF915A6A}" dt="2022-10-23T17:13:10.387" v="9347" actId="478"/>
          <ac:picMkLst>
            <pc:docMk/>
            <pc:sldMk cId="2141192037" sldId="501"/>
            <ac:picMk id="19" creationId="{2CE9E25E-AFE4-7844-18E7-E18E42160B34}"/>
          </ac:picMkLst>
        </pc:picChg>
        <pc:picChg chg="add del mod modCrop">
          <ac:chgData name="李 思遥" userId="655f144eeec1bbce" providerId="LiveId" clId="{25C3247B-1A09-48CE-9B3F-6397BF915A6A}" dt="2022-10-23T17:14:10.257" v="9372" actId="21"/>
          <ac:picMkLst>
            <pc:docMk/>
            <pc:sldMk cId="2141192037" sldId="501"/>
            <ac:picMk id="21" creationId="{CDC8EA93-B0D2-56A0-A217-12DF45097519}"/>
          </ac:picMkLst>
        </pc:picChg>
        <pc:picChg chg="add del mod modCrop">
          <ac:chgData name="李 思遥" userId="655f144eeec1bbce" providerId="LiveId" clId="{25C3247B-1A09-48CE-9B3F-6397BF915A6A}" dt="2022-10-23T17:14:10.257" v="9372" actId="21"/>
          <ac:picMkLst>
            <pc:docMk/>
            <pc:sldMk cId="2141192037" sldId="501"/>
            <ac:picMk id="23" creationId="{A110D7AE-E1F6-CFBC-A7BA-2142549239D7}"/>
          </ac:picMkLst>
        </pc:picChg>
      </pc:sldChg>
      <pc:sldChg chg="addSp delSp modSp new mod ord">
        <pc:chgData name="李 思遥" userId="655f144eeec1bbce" providerId="LiveId" clId="{25C3247B-1A09-48CE-9B3F-6397BF915A6A}" dt="2022-10-23T17:18:28.481" v="9480" actId="1076"/>
        <pc:sldMkLst>
          <pc:docMk/>
          <pc:sldMk cId="1067718251" sldId="502"/>
        </pc:sldMkLst>
        <pc:spChg chg="mod">
          <ac:chgData name="李 思遥" userId="655f144eeec1bbce" providerId="LiveId" clId="{25C3247B-1A09-48CE-9B3F-6397BF915A6A}" dt="2022-10-23T14:12:21.529" v="8716" actId="20577"/>
          <ac:spMkLst>
            <pc:docMk/>
            <pc:sldMk cId="1067718251" sldId="502"/>
            <ac:spMk id="2" creationId="{767BDC4D-E6B9-CA66-AEF9-9A61D3EFF328}"/>
          </ac:spMkLst>
        </pc:spChg>
        <pc:spChg chg="del">
          <ac:chgData name="李 思遥" userId="655f144eeec1bbce" providerId="LiveId" clId="{25C3247B-1A09-48CE-9B3F-6397BF915A6A}" dt="2022-10-23T17:10:12.746" v="9309" actId="478"/>
          <ac:spMkLst>
            <pc:docMk/>
            <pc:sldMk cId="1067718251" sldId="502"/>
            <ac:spMk id="3" creationId="{812BB92E-E61F-5C0D-7683-0390B9FFBE2D}"/>
          </ac:spMkLst>
        </pc:spChg>
        <pc:spChg chg="add mod">
          <ac:chgData name="李 思遥" userId="655f144eeec1bbce" providerId="LiveId" clId="{25C3247B-1A09-48CE-9B3F-6397BF915A6A}" dt="2022-10-23T17:17:58.663" v="9478" actId="404"/>
          <ac:spMkLst>
            <pc:docMk/>
            <pc:sldMk cId="1067718251" sldId="502"/>
            <ac:spMk id="5" creationId="{8CD69D71-3985-320F-09B7-5BA6F7BFE4F9}"/>
          </ac:spMkLst>
        </pc:spChg>
        <pc:spChg chg="add mod">
          <ac:chgData name="李 思遥" userId="655f144eeec1bbce" providerId="LiveId" clId="{25C3247B-1A09-48CE-9B3F-6397BF915A6A}" dt="2022-10-23T17:18:28.481" v="9480" actId="1076"/>
          <ac:spMkLst>
            <pc:docMk/>
            <pc:sldMk cId="1067718251" sldId="502"/>
            <ac:spMk id="6" creationId="{BE8D721D-3489-6583-EF23-3A616686A495}"/>
          </ac:spMkLst>
        </pc:spChg>
      </pc:sldChg>
      <pc:sldChg chg="add del">
        <pc:chgData name="李 思遥" userId="655f144eeec1bbce" providerId="LiveId" clId="{25C3247B-1A09-48CE-9B3F-6397BF915A6A}" dt="2022-10-23T16:22:11.302" v="9146" actId="47"/>
        <pc:sldMkLst>
          <pc:docMk/>
          <pc:sldMk cId="3056923217" sldId="503"/>
        </pc:sldMkLst>
      </pc:sldChg>
      <pc:sldChg chg="addSp delSp modSp new mod ord">
        <pc:chgData name="李 思遥" userId="655f144eeec1bbce" providerId="LiveId" clId="{25C3247B-1A09-48CE-9B3F-6397BF915A6A}" dt="2022-10-23T17:46:28.451" v="9649"/>
        <pc:sldMkLst>
          <pc:docMk/>
          <pc:sldMk cId="1448377111" sldId="504"/>
        </pc:sldMkLst>
        <pc:spChg chg="mod">
          <ac:chgData name="李 思遥" userId="655f144eeec1bbce" providerId="LiveId" clId="{25C3247B-1A09-48CE-9B3F-6397BF915A6A}" dt="2022-10-23T17:08:35.929" v="9278" actId="20577"/>
          <ac:spMkLst>
            <pc:docMk/>
            <pc:sldMk cId="1448377111" sldId="504"/>
            <ac:spMk id="2" creationId="{8BE289B9-F5B5-E178-14F4-4C29AC19A715}"/>
          </ac:spMkLst>
        </pc:spChg>
        <pc:spChg chg="del">
          <ac:chgData name="李 思遥" userId="655f144eeec1bbce" providerId="LiveId" clId="{25C3247B-1A09-48CE-9B3F-6397BF915A6A}" dt="2022-10-23T17:14:23.730" v="9379" actId="478"/>
          <ac:spMkLst>
            <pc:docMk/>
            <pc:sldMk cId="1448377111" sldId="504"/>
            <ac:spMk id="3" creationId="{70A661CC-43D4-4EBB-2203-643290F30F49}"/>
          </ac:spMkLst>
        </pc:spChg>
        <pc:spChg chg="add mod">
          <ac:chgData name="李 思遥" userId="655f144eeec1bbce" providerId="LiveId" clId="{25C3247B-1A09-48CE-9B3F-6397BF915A6A}" dt="2022-10-23T17:46:04.771" v="9645" actId="1076"/>
          <ac:spMkLst>
            <pc:docMk/>
            <pc:sldMk cId="1448377111" sldId="504"/>
            <ac:spMk id="12" creationId="{57488EE7-3C1F-4C1A-BBEB-4D87DD98254B}"/>
          </ac:spMkLst>
        </pc:spChg>
        <pc:picChg chg="add mod">
          <ac:chgData name="李 思遥" userId="655f144eeec1bbce" providerId="LiveId" clId="{25C3247B-1A09-48CE-9B3F-6397BF915A6A}" dt="2022-10-23T17:40:11.095" v="9605" actId="1038"/>
          <ac:picMkLst>
            <pc:docMk/>
            <pc:sldMk cId="1448377111" sldId="504"/>
            <ac:picMk id="4" creationId="{2B92208D-EAD1-4B06-478E-176C5B8A042C}"/>
          </ac:picMkLst>
        </pc:picChg>
        <pc:picChg chg="add mod">
          <ac:chgData name="李 思遥" userId="655f144eeec1bbce" providerId="LiveId" clId="{25C3247B-1A09-48CE-9B3F-6397BF915A6A}" dt="2022-10-23T17:45:16.980" v="9622" actId="1076"/>
          <ac:picMkLst>
            <pc:docMk/>
            <pc:sldMk cId="1448377111" sldId="504"/>
            <ac:picMk id="5" creationId="{317314FB-3C19-B915-1E91-C289F337CE21}"/>
          </ac:picMkLst>
        </pc:picChg>
        <pc:picChg chg="add mod modCrop">
          <ac:chgData name="李 思遥" userId="655f144eeec1bbce" providerId="LiveId" clId="{25C3247B-1A09-48CE-9B3F-6397BF915A6A}" dt="2022-10-23T17:45:15.920" v="9621" actId="14100"/>
          <ac:picMkLst>
            <pc:docMk/>
            <pc:sldMk cId="1448377111" sldId="504"/>
            <ac:picMk id="7" creationId="{155DCAD5-113F-CD50-9527-C27DC1E218B6}"/>
          </ac:picMkLst>
        </pc:picChg>
        <pc:picChg chg="add mod">
          <ac:chgData name="李 思遥" userId="655f144eeec1bbce" providerId="LiveId" clId="{25C3247B-1A09-48CE-9B3F-6397BF915A6A}" dt="2022-10-23T17:45:26.635" v="9629" actId="1076"/>
          <ac:picMkLst>
            <pc:docMk/>
            <pc:sldMk cId="1448377111" sldId="504"/>
            <ac:picMk id="9" creationId="{03FE7B2D-7CC3-D47C-9EDC-CDEC99788572}"/>
          </ac:picMkLst>
        </pc:picChg>
        <pc:picChg chg="add mod">
          <ac:chgData name="李 思遥" userId="655f144eeec1bbce" providerId="LiveId" clId="{25C3247B-1A09-48CE-9B3F-6397BF915A6A}" dt="2022-10-23T17:45:21.309" v="9625" actId="1076"/>
          <ac:picMkLst>
            <pc:docMk/>
            <pc:sldMk cId="1448377111" sldId="504"/>
            <ac:picMk id="11" creationId="{14C75A2B-7E5C-D96C-582A-5C70D5CAD863}"/>
          </ac:picMkLst>
        </pc:picChg>
      </pc:sldChg>
      <pc:sldMasterChg chg="addSp delSp modSp mod addSldLayout delSldLayout modSldLayout sldLayoutOrd">
        <pc:chgData name="李 思遥" userId="655f144eeec1bbce" providerId="LiveId" clId="{25C3247B-1A09-48CE-9B3F-6397BF915A6A}" dt="2022-10-21T08:59:23.770" v="7774" actId="14100"/>
        <pc:sldMasterMkLst>
          <pc:docMk/>
          <pc:sldMasterMk cId="2908017232" sldId="2147483741"/>
        </pc:sldMasterMkLst>
        <pc:spChg chg="add del mod">
          <ac:chgData name="李 思遥" userId="655f144eeec1bbce" providerId="LiveId" clId="{25C3247B-1A09-48CE-9B3F-6397BF915A6A}" dt="2022-10-21T08:50:47.900" v="7671" actId="478"/>
          <ac:spMkLst>
            <pc:docMk/>
            <pc:sldMasterMk cId="2908017232" sldId="2147483741"/>
            <ac:spMk id="4" creationId="{78321F47-1C74-B009-0618-7D976806241A}"/>
          </ac:spMkLst>
        </pc:spChg>
        <pc:spChg chg="del">
          <ac:chgData name="李 思遥" userId="655f144eeec1bbce" providerId="LiveId" clId="{25C3247B-1A09-48CE-9B3F-6397BF915A6A}" dt="2022-10-20T05:52:06.366" v="1576"/>
          <ac:spMkLst>
            <pc:docMk/>
            <pc:sldMasterMk cId="2908017232" sldId="2147483741"/>
            <ac:spMk id="5" creationId="{FDA01640-DBDE-51ED-95D0-6DF39434F49C}"/>
          </ac:spMkLst>
        </pc:spChg>
        <pc:spChg chg="del mod">
          <ac:chgData name="李 思遥" userId="655f144eeec1bbce" providerId="LiveId" clId="{25C3247B-1A09-48CE-9B3F-6397BF915A6A}" dt="2022-10-21T08:57:24" v="7759" actId="478"/>
          <ac:spMkLst>
            <pc:docMk/>
            <pc:sldMasterMk cId="2908017232" sldId="2147483741"/>
            <ac:spMk id="8" creationId="{00000000-0000-0000-0000-000000000000}"/>
          </ac:spMkLst>
        </pc:spChg>
        <pc:spChg chg="add mod">
          <ac:chgData name="李 思遥" userId="655f144eeec1bbce" providerId="LiveId" clId="{25C3247B-1A09-48CE-9B3F-6397BF915A6A}" dt="2022-10-21T08:58:49.045" v="7767" actId="2085"/>
          <ac:spMkLst>
            <pc:docMk/>
            <pc:sldMasterMk cId="2908017232" sldId="2147483741"/>
            <ac:spMk id="10" creationId="{2317F05E-5B77-E721-46C1-5DC0AE2A517F}"/>
          </ac:spMkLst>
        </pc:spChg>
        <pc:spChg chg="add mod">
          <ac:chgData name="李 思遥" userId="655f144eeec1bbce" providerId="LiveId" clId="{25C3247B-1A09-48CE-9B3F-6397BF915A6A}" dt="2022-10-21T08:58:53.211" v="7768" actId="207"/>
          <ac:spMkLst>
            <pc:docMk/>
            <pc:sldMasterMk cId="2908017232" sldId="2147483741"/>
            <ac:spMk id="11" creationId="{F086FCCD-7B39-1538-F6DE-42627628AE76}"/>
          </ac:spMkLst>
        </pc:spChg>
        <pc:spChg chg="add del mod">
          <ac:chgData name="李 思遥" userId="655f144eeec1bbce" providerId="LiveId" clId="{25C3247B-1A09-48CE-9B3F-6397BF915A6A}" dt="2022-10-21T08:50:51.666" v="7672" actId="478"/>
          <ac:spMkLst>
            <pc:docMk/>
            <pc:sldMasterMk cId="2908017232" sldId="2147483741"/>
            <ac:spMk id="13" creationId="{7E134A08-7628-29DD-B548-E0654B8FE743}"/>
          </ac:spMkLst>
        </pc:spChg>
        <pc:spChg chg="add mod">
          <ac:chgData name="李 思遥" userId="655f144eeec1bbce" providerId="LiveId" clId="{25C3247B-1A09-48CE-9B3F-6397BF915A6A}" dt="2022-10-21T08:58:55.325" v="7769" actId="207"/>
          <ac:spMkLst>
            <pc:docMk/>
            <pc:sldMasterMk cId="2908017232" sldId="2147483741"/>
            <ac:spMk id="14" creationId="{ACC47C81-D9CB-4A92-A93B-DE8E4DD470D7}"/>
          </ac:spMkLst>
        </pc:spChg>
        <pc:cxnChg chg="add del">
          <ac:chgData name="李 思遥" userId="655f144eeec1bbce" providerId="LiveId" clId="{25C3247B-1A09-48CE-9B3F-6397BF915A6A}" dt="2022-10-21T08:59:16.184" v="7771" actId="478"/>
          <ac:cxnSpMkLst>
            <pc:docMk/>
            <pc:sldMasterMk cId="2908017232" sldId="2147483741"/>
            <ac:cxnSpMk id="6" creationId="{BB512443-5BC4-1A29-4CEC-27EDBBF38A55}"/>
          </ac:cxnSpMkLst>
        </pc:cxnChg>
        <pc:cxnChg chg="add mod">
          <ac:chgData name="李 思遥" userId="655f144eeec1bbce" providerId="LiveId" clId="{25C3247B-1A09-48CE-9B3F-6397BF915A6A}" dt="2022-10-21T08:59:23.770" v="7774" actId="14100"/>
          <ac:cxnSpMkLst>
            <pc:docMk/>
            <pc:sldMasterMk cId="2908017232" sldId="2147483741"/>
            <ac:cxnSpMk id="15" creationId="{35093A26-6AD0-5C0C-3526-CC6FB0E0AE8A}"/>
          </ac:cxnSpMkLst>
        </pc:cxnChg>
        <pc:sldLayoutChg chg="addSp delSp modSp mod ord">
          <pc:chgData name="李 思遥" userId="655f144eeec1bbce" providerId="LiveId" clId="{25C3247B-1A09-48CE-9B3F-6397BF915A6A}" dt="2022-10-21T08:54:54.655" v="7730" actId="478"/>
          <pc:sldLayoutMkLst>
            <pc:docMk/>
            <pc:sldMasterMk cId="2908017232" sldId="2147483741"/>
            <pc:sldLayoutMk cId="1917382146" sldId="2147483742"/>
          </pc:sldLayoutMkLst>
          <pc:spChg chg="add del">
            <ac:chgData name="李 思遥" userId="655f144eeec1bbce" providerId="LiveId" clId="{25C3247B-1A09-48CE-9B3F-6397BF915A6A}" dt="2022-10-20T05:51:26.139" v="1575"/>
            <ac:spMkLst>
              <pc:docMk/>
              <pc:sldMasterMk cId="2908017232" sldId="2147483741"/>
              <pc:sldLayoutMk cId="1917382146" sldId="2147483742"/>
              <ac:spMk id="2" creationId="{00000000-0000-0000-0000-000000000000}"/>
            </ac:spMkLst>
          </pc:spChg>
          <pc:spChg chg="add del mod">
            <ac:chgData name="李 思遥" userId="655f144eeec1bbce" providerId="LiveId" clId="{25C3247B-1A09-48CE-9B3F-6397BF915A6A}" dt="2022-10-21T08:54:54.655" v="7730" actId="478"/>
            <ac:spMkLst>
              <pc:docMk/>
              <pc:sldMasterMk cId="2908017232" sldId="2147483741"/>
              <pc:sldLayoutMk cId="1917382146" sldId="2147483742"/>
              <ac:spMk id="5" creationId="{6A18945C-1AB8-D218-3FB7-5547411C7FC9}"/>
            </ac:spMkLst>
          </pc:spChg>
          <pc:spChg chg="add del mod">
            <ac:chgData name="李 思遥" userId="655f144eeec1bbce" providerId="LiveId" clId="{25C3247B-1A09-48CE-9B3F-6397BF915A6A}" dt="2022-10-20T05:51:25.780" v="1574"/>
            <ac:spMkLst>
              <pc:docMk/>
              <pc:sldMasterMk cId="2908017232" sldId="2147483741"/>
              <pc:sldLayoutMk cId="1917382146" sldId="2147483742"/>
              <ac:spMk id="6" creationId="{37516881-C40E-AEB6-6EFA-E58F33137912}"/>
            </ac:spMkLst>
          </pc:spChg>
        </pc:sldLayoutChg>
        <pc:sldLayoutChg chg="addSp delSp modSp mod">
          <pc:chgData name="李 思遥" userId="655f144eeec1bbce" providerId="LiveId" clId="{25C3247B-1A09-48CE-9B3F-6397BF915A6A}" dt="2022-10-21T08:50:43.733" v="7669" actId="21"/>
          <pc:sldLayoutMkLst>
            <pc:docMk/>
            <pc:sldMasterMk cId="2908017232" sldId="2147483741"/>
            <pc:sldLayoutMk cId="1584610359" sldId="2147483743"/>
          </pc:sldLayoutMkLst>
          <pc:spChg chg="add del mod">
            <ac:chgData name="李 思遥" userId="655f144eeec1bbce" providerId="LiveId" clId="{25C3247B-1A09-48CE-9B3F-6397BF915A6A}" dt="2022-10-21T08:50:43.733" v="7669" actId="21"/>
            <ac:spMkLst>
              <pc:docMk/>
              <pc:sldMasterMk cId="2908017232" sldId="2147483741"/>
              <pc:sldLayoutMk cId="1584610359" sldId="2147483743"/>
              <ac:spMk id="5" creationId="{3E0FF106-73E3-4A24-F0EB-FAAE11172C88}"/>
            </ac:spMkLst>
          </pc:spChg>
          <pc:spChg chg="add del mod">
            <ac:chgData name="李 思遥" userId="655f144eeec1bbce" providerId="LiveId" clId="{25C3247B-1A09-48CE-9B3F-6397BF915A6A}" dt="2022-10-21T08:50:43.733" v="7669" actId="21"/>
            <ac:spMkLst>
              <pc:docMk/>
              <pc:sldMasterMk cId="2908017232" sldId="2147483741"/>
              <pc:sldLayoutMk cId="1584610359" sldId="2147483743"/>
              <ac:spMk id="6" creationId="{BEE06EEB-155A-0678-F4EA-CA9161126476}"/>
            </ac:spMkLst>
          </pc:spChg>
          <pc:spChg chg="add del mod">
            <ac:chgData name="李 思遥" userId="655f144eeec1bbce" providerId="LiveId" clId="{25C3247B-1A09-48CE-9B3F-6397BF915A6A}" dt="2022-10-21T08:50:43.733" v="7669" actId="21"/>
            <ac:spMkLst>
              <pc:docMk/>
              <pc:sldMasterMk cId="2908017232" sldId="2147483741"/>
              <pc:sldLayoutMk cId="1584610359" sldId="2147483743"/>
              <ac:spMk id="7" creationId="{499C589D-6E0F-66EE-CA70-4FD15BE2A83E}"/>
            </ac:spMkLst>
          </pc:spChg>
        </pc:sldLayoutChg>
        <pc:sldLayoutChg chg="addSp delSp modSp mod">
          <pc:chgData name="李 思遥" userId="655f144eeec1bbce" providerId="LiveId" clId="{25C3247B-1A09-48CE-9B3F-6397BF915A6A}" dt="2022-10-21T08:54:59.582" v="7731" actId="478"/>
          <pc:sldLayoutMkLst>
            <pc:docMk/>
            <pc:sldMasterMk cId="2908017232" sldId="2147483741"/>
            <pc:sldLayoutMk cId="392789540" sldId="2147483744"/>
          </pc:sldLayoutMkLst>
          <pc:spChg chg="add del mod">
            <ac:chgData name="李 思遥" userId="655f144eeec1bbce" providerId="LiveId" clId="{25C3247B-1A09-48CE-9B3F-6397BF915A6A}" dt="2022-10-21T08:54:59.582" v="7731" actId="478"/>
            <ac:spMkLst>
              <pc:docMk/>
              <pc:sldMasterMk cId="2908017232" sldId="2147483741"/>
              <pc:sldLayoutMk cId="392789540" sldId="2147483744"/>
              <ac:spMk id="6" creationId="{5AA4A33D-3386-1BFE-B3D2-CB69DA706B43}"/>
            </ac:spMkLst>
          </pc:spChg>
        </pc:sldLayoutChg>
        <pc:sldLayoutChg chg="addSp delSp modSp mod">
          <pc:chgData name="李 思遥" userId="655f144eeec1bbce" providerId="LiveId" clId="{25C3247B-1A09-48CE-9B3F-6397BF915A6A}" dt="2022-10-21T08:55:02.639" v="7732" actId="478"/>
          <pc:sldLayoutMkLst>
            <pc:docMk/>
            <pc:sldMasterMk cId="2908017232" sldId="2147483741"/>
            <pc:sldLayoutMk cId="2761817954" sldId="2147483745"/>
          </pc:sldLayoutMkLst>
          <pc:spChg chg="add del mod">
            <ac:chgData name="李 思遥" userId="655f144eeec1bbce" providerId="LiveId" clId="{25C3247B-1A09-48CE-9B3F-6397BF915A6A}" dt="2022-10-21T08:55:02.639" v="7732" actId="478"/>
            <ac:spMkLst>
              <pc:docMk/>
              <pc:sldMasterMk cId="2908017232" sldId="2147483741"/>
              <pc:sldLayoutMk cId="2761817954" sldId="2147483745"/>
              <ac:spMk id="3" creationId="{125A8D6F-2952-BE38-C572-BAC909DE9F0E}"/>
            </ac:spMkLst>
          </pc:spChg>
        </pc:sldLayoutChg>
        <pc:sldLayoutChg chg="modSp mod">
          <pc:chgData name="李 思遥" userId="655f144eeec1bbce" providerId="LiveId" clId="{25C3247B-1A09-48CE-9B3F-6397BF915A6A}" dt="2022-10-20T05:58:18.326" v="1606" actId="20577"/>
          <pc:sldLayoutMkLst>
            <pc:docMk/>
            <pc:sldMasterMk cId="2908017232" sldId="2147483741"/>
            <pc:sldLayoutMk cId="1811600418" sldId="2147483749"/>
          </pc:sldLayoutMkLst>
          <pc:spChg chg="mod">
            <ac:chgData name="李 思遥" userId="655f144eeec1bbce" providerId="LiveId" clId="{25C3247B-1A09-48CE-9B3F-6397BF915A6A}" dt="2022-10-20T05:58:18.326" v="1606" actId="20577"/>
            <ac:spMkLst>
              <pc:docMk/>
              <pc:sldMasterMk cId="2908017232" sldId="2147483741"/>
              <pc:sldLayoutMk cId="1811600418" sldId="2147483749"/>
              <ac:spMk id="4" creationId="{00000000-0000-0000-0000-000000000000}"/>
            </ac:spMkLst>
          </pc:spChg>
        </pc:sldLayoutChg>
        <pc:sldLayoutChg chg="new del mod">
          <pc:chgData name="李 思遥" userId="655f144eeec1bbce" providerId="LiveId" clId="{25C3247B-1A09-48CE-9B3F-6397BF915A6A}" dt="2022-10-20T05:44:22.989" v="1529" actId="11236"/>
          <pc:sldLayoutMkLst>
            <pc:docMk/>
            <pc:sldMasterMk cId="2908017232" sldId="2147483741"/>
            <pc:sldLayoutMk cId="1313176094" sldId="2147483770"/>
          </pc:sldLayoutMkLst>
        </pc:sldLayoutChg>
      </pc:sldMasterChg>
      <pc:sldMasterChg chg="addSp delSp mod delSldLayout modSldLayout sldLayoutOrd">
        <pc:chgData name="李 思遥" userId="655f144eeec1bbce" providerId="LiveId" clId="{25C3247B-1A09-48CE-9B3F-6397BF915A6A}" dt="2022-10-21T08:54:29.027" v="7729" actId="478"/>
        <pc:sldMasterMkLst>
          <pc:docMk/>
          <pc:sldMasterMk cId="239179877" sldId="2147483770"/>
        </pc:sldMasterMkLst>
        <pc:spChg chg="del">
          <ac:chgData name="李 思遥" userId="655f144eeec1bbce" providerId="LiveId" clId="{25C3247B-1A09-48CE-9B3F-6397BF915A6A}" dt="2022-10-21T08:54:26.954" v="7728" actId="478"/>
          <ac:spMkLst>
            <pc:docMk/>
            <pc:sldMasterMk cId="239179877" sldId="2147483770"/>
            <ac:spMk id="4" creationId="{78321F47-1C74-B009-0618-7D976806241A}"/>
          </ac:spMkLst>
        </pc:spChg>
        <pc:spChg chg="add del">
          <ac:chgData name="李 思遥" userId="655f144eeec1bbce" providerId="LiveId" clId="{25C3247B-1A09-48CE-9B3F-6397BF915A6A}" dt="2022-10-20T05:56:28.087" v="1596" actId="478"/>
          <ac:spMkLst>
            <pc:docMk/>
            <pc:sldMasterMk cId="239179877" sldId="2147483770"/>
            <ac:spMk id="8" creationId="{00000000-0000-0000-0000-000000000000}"/>
          </ac:spMkLst>
        </pc:spChg>
        <pc:sldLayoutChg chg="del ord">
          <pc:chgData name="李 思遥" userId="655f144eeec1bbce" providerId="LiveId" clId="{25C3247B-1A09-48CE-9B3F-6397BF915A6A}" dt="2022-10-20T05:52:35.914" v="1578" actId="2696"/>
          <pc:sldLayoutMkLst>
            <pc:docMk/>
            <pc:sldMasterMk cId="239179877" sldId="2147483770"/>
            <pc:sldLayoutMk cId="2517363472" sldId="2147483771"/>
          </pc:sldLayoutMkLst>
        </pc:sldLayoutChg>
        <pc:sldLayoutChg chg="delSp mod">
          <pc:chgData name="李 思遥" userId="655f144eeec1bbce" providerId="LiveId" clId="{25C3247B-1A09-48CE-9B3F-6397BF915A6A}" dt="2022-10-21T08:54:29.027" v="7729" actId="478"/>
          <pc:sldLayoutMkLst>
            <pc:docMk/>
            <pc:sldMasterMk cId="239179877" sldId="2147483770"/>
            <pc:sldLayoutMk cId="3884012677" sldId="2147483771"/>
          </pc:sldLayoutMkLst>
          <pc:spChg chg="del">
            <ac:chgData name="李 思遥" userId="655f144eeec1bbce" providerId="LiveId" clId="{25C3247B-1A09-48CE-9B3F-6397BF915A6A}" dt="2022-10-21T08:54:29.027" v="7729" actId="478"/>
            <ac:spMkLst>
              <pc:docMk/>
              <pc:sldMasterMk cId="239179877" sldId="2147483770"/>
              <pc:sldLayoutMk cId="3884012677" sldId="2147483771"/>
              <ac:spMk id="5" creationId="{6A18945C-1AB8-D218-3FB7-5547411C7FC9}"/>
            </ac:spMkLst>
          </pc:spChg>
        </pc:sldLayoutChg>
        <pc:sldLayoutChg chg="del">
          <pc:chgData name="李 思遥" userId="655f144eeec1bbce" providerId="LiveId" clId="{25C3247B-1A09-48CE-9B3F-6397BF915A6A}" dt="2022-10-20T05:52:36.630" v="1579" actId="2696"/>
          <pc:sldLayoutMkLst>
            <pc:docMk/>
            <pc:sldMasterMk cId="239179877" sldId="2147483770"/>
            <pc:sldLayoutMk cId="3261532131" sldId="2147483772"/>
          </pc:sldLayoutMkLst>
        </pc:sldLayoutChg>
        <pc:sldLayoutChg chg="del">
          <pc:chgData name="李 思遥" userId="655f144eeec1bbce" providerId="LiveId" clId="{25C3247B-1A09-48CE-9B3F-6397BF915A6A}" dt="2022-10-20T05:52:37.679" v="1580" actId="2696"/>
          <pc:sldLayoutMkLst>
            <pc:docMk/>
            <pc:sldMasterMk cId="239179877" sldId="2147483770"/>
            <pc:sldLayoutMk cId="55091758" sldId="2147483773"/>
          </pc:sldLayoutMkLst>
        </pc:sldLayoutChg>
        <pc:sldLayoutChg chg="del">
          <pc:chgData name="李 思遥" userId="655f144eeec1bbce" providerId="LiveId" clId="{25C3247B-1A09-48CE-9B3F-6397BF915A6A}" dt="2022-10-20T05:52:38.540" v="1581" actId="2696"/>
          <pc:sldLayoutMkLst>
            <pc:docMk/>
            <pc:sldMasterMk cId="239179877" sldId="2147483770"/>
            <pc:sldLayoutMk cId="3796306335" sldId="2147483774"/>
          </pc:sldLayoutMkLst>
        </pc:sldLayoutChg>
        <pc:sldLayoutChg chg="del">
          <pc:chgData name="李 思遥" userId="655f144eeec1bbce" providerId="LiveId" clId="{25C3247B-1A09-48CE-9B3F-6397BF915A6A}" dt="2022-10-20T05:52:39.239" v="1582" actId="2696"/>
          <pc:sldLayoutMkLst>
            <pc:docMk/>
            <pc:sldMasterMk cId="239179877" sldId="2147483770"/>
            <pc:sldLayoutMk cId="3489002071" sldId="2147483775"/>
          </pc:sldLayoutMkLst>
        </pc:sldLayoutChg>
        <pc:sldLayoutChg chg="del">
          <pc:chgData name="李 思遥" userId="655f144eeec1bbce" providerId="LiveId" clId="{25C3247B-1A09-48CE-9B3F-6397BF915A6A}" dt="2022-10-20T05:52:40.314" v="1583" actId="2696"/>
          <pc:sldLayoutMkLst>
            <pc:docMk/>
            <pc:sldMasterMk cId="239179877" sldId="2147483770"/>
            <pc:sldLayoutMk cId="950751938" sldId="2147483776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943236F7-4664-455E-BC07-0CDCE21554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2"/>
            <a:ext cx="2918621" cy="494813"/>
          </a:xfrm>
          <a:prstGeom prst="rect">
            <a:avLst/>
          </a:prstGeom>
        </p:spPr>
        <p:txBody>
          <a:bodyPr vert="horz" lIns="90644" tIns="45322" rIns="90644" bIns="4532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431DEB9-9004-426F-A335-67E0A3C1849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5573" y="2"/>
            <a:ext cx="2918621" cy="494813"/>
          </a:xfrm>
          <a:prstGeom prst="rect">
            <a:avLst/>
          </a:prstGeom>
        </p:spPr>
        <p:txBody>
          <a:bodyPr vert="horz" lIns="90644" tIns="45322" rIns="90644" bIns="45322" rtlCol="0"/>
          <a:lstStyle>
            <a:lvl1pPr algn="r">
              <a:defRPr sz="1200"/>
            </a:lvl1pPr>
          </a:lstStyle>
          <a:p>
            <a:fld id="{23400795-29AB-4324-96AE-7F802EE6482E}" type="datetimeFigureOut">
              <a:rPr kumimoji="1" lang="ja-JP" altLang="en-US" smtClean="0"/>
              <a:pPr/>
              <a:t>2023/2/24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95136CF-7728-43A0-B27C-D0DDF271B7E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371503"/>
            <a:ext cx="2918621" cy="494813"/>
          </a:xfrm>
          <a:prstGeom prst="rect">
            <a:avLst/>
          </a:prstGeom>
        </p:spPr>
        <p:txBody>
          <a:bodyPr vert="horz" lIns="90644" tIns="45322" rIns="90644" bIns="4532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9A165A7-74BC-48CC-80C3-CE94A50EC5B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5573" y="9371503"/>
            <a:ext cx="2918621" cy="494813"/>
          </a:xfrm>
          <a:prstGeom prst="rect">
            <a:avLst/>
          </a:prstGeom>
        </p:spPr>
        <p:txBody>
          <a:bodyPr vert="horz" lIns="90644" tIns="45322" rIns="90644" bIns="45322" rtlCol="0" anchor="b"/>
          <a:lstStyle>
            <a:lvl1pPr algn="r">
              <a:defRPr sz="1200"/>
            </a:lvl1pPr>
          </a:lstStyle>
          <a:p>
            <a:fld id="{F1503A65-AD4E-4996-98EA-0537A51CC4C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006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13:20:34.42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13:20:18.8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24575,'0'4'0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13:20:19.75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13:17:09.19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13:17:12.98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45 207 24575,'-1'0'0,"1"1"0,-1 0 0,1-1 0,-1 1 0,0-1 0,1 0 0,-1 1 0,0-1 0,0 0 0,0 0 0,1 0 0,-2 0 0,1 0 0,1 0 0,-1 0 0,0 0 0,0 0 0,0 0 0,1 0 0,-1 0 0,0 0 0,0 0 0,0-1 0,1 1 0,-1 0 0,0-1 0,0 0 0,1 1 0,-1-1 0,1 1 0,-1 0 0,0-1 0,0 0 0,1 1 0,0-1 0,-1 1 0,1-1 0,-1 0 0,0 0 0,1 0 0,0 0 0,-1 0 0,1 0 0,-1 1 0,0-1 0,1 0 0,-1-1 0,1 2 0,0-1 0,0 0 0,0 0 0,0 0 0,0 0 0,0 0 0,0 0 0,0 0 0,0 0 0,0 0 0,0 1 0,0-1 0,0-1 0,0 1 0,0 1 0,1-1 0,-1 0 0,1 0 0,-1 0 0,1 0 0,0 0 0,-1 0 0,0 1 0,1-1 0,0 1 0,0-1 0,-1 0 0,1 1 0,0-1 0,0 1 0,0-1 0,-1 0 0,1 1 0,0-1 0,0 1 0,3-1 0,-2 0 0,1 0 0,-1 1 0,1-1 0,0 1 0,-1 0 0,1 0 0,0 0 0,0 0 0,-1 0 0,1 0 0,0 1 0,0 0 0,-1 0 0,0 0 0,1-1 0,0 1 0,-1 1 0,0-1 0,1 0 0,-1 1 0,0-1 0,0 1 0,0 0 0,1 0 0,-2-1 0,1 2 0,0-1 0,1 2 0,0 0 0,0 0 0,0 0 0,-1 0 0,1 0 0,-2 1 0,1-1 0,0 1 0,0 0 0,-1-1 0,0 1 0,0 0 0,-1-1 0,1 1 0,-1 1 0,0 7 0,-1-8 0,0 0 0,-1 0 0,1 0 0,-2 1 0,1-2 0,0 1 0,-1 0 0,1-1 0,-1 1 0,0-1 0,0 0 0,-6 5 0,8-7 0,0-2 0,-1 2 0,1-1 0,-1 0 0,1 0 0,-1 1 0,0-2 0,0 1 0,1 0 0,-1 0 0,0-1 0,0 0 0,1 1 0,-2-1 0,2 1 0,-1-1 0,0 0 0,0 0 0,0 0 0,0 0 0,1 0 0,-2-1 0,2 1 0,-1-1 0,0 1 0,0 0 0,0-1 0,1 0 0,-1 0 0,0 1 0,1-2 0,-1 1 0,1 0 0,-1 0 0,1-1 0,-1 2 0,-1-4 0,0 1 0,0-1 0,1 1 0,0-1 0,-1 1 0,2-1 0,-1 1 0,1-1 0,-1 1 0,1-1 0,0 0 0,-1 0 0,2 0 0,-1 0 0,1-1 0,0 1 0,-1 1 0,2-1 0,-1 0 0,0-1 0,2-6 0,3-7 0,0-1 0,1 0 0,12-21 0,0-5 0,-15 37-124,-1-1 0,0 0 0,0 1 0,-1-1 0,0 1 0,0-1-1,0 0 1,-1 0 0,-1 1 0,-1-11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13:17:16.93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3 24575,'101'-3'0,"334"7"-5,-263-5-1355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13:17:17.81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13:17:19.1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13:20:16.64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0 578 24575,'1'0'0,"-1"1"0,0-1 0,1 1 0,-1-1 0,1 0 0,-1 1 0,1-1 0,-1 0 0,1 1 0,-1-1 0,1 0 0,-1 0 0,1 1 0,0-1 0,-1 0 0,1 0 0,-1 0 0,1 0 0,0 0 0,-1 0 0,1 0 0,-1 0 0,1 0 0,0 0 0,-1 0 0,1 0 0,-1 0 0,1-1 0,-1 1 0,1 0 0,0 0 0,-1-1 0,1 1 0,0-1 0,14-22 0,0-31 0,-15 40 0,-1-1 0,-1 0 0,-4-19 0,3 21 0,1 0 0,0-1 0,1 1 0,1-23 0,25-108 0,-4 30 0,-4 37-1365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13:20:17.40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13:20:18.03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18831" cy="495029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 b="0" i="0"/>
            </a:lvl1pPr>
          </a:lstStyle>
          <a:p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6" y="2"/>
            <a:ext cx="2918831" cy="495029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 b="0" i="0"/>
            </a:lvl1pPr>
          </a:lstStyle>
          <a:p>
            <a:fld id="{E1F90248-EE6A-492B-9478-0BEDDAFA9DDF}" type="datetimeFigureOut">
              <a:rPr lang="ja-JP" altLang="en-US" smtClean="0"/>
              <a:pPr/>
              <a:t>2023/2/24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4" rIns="91427" bIns="4571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7"/>
            <a:ext cx="5388610" cy="3884861"/>
          </a:xfrm>
          <a:prstGeom prst="rect">
            <a:avLst/>
          </a:prstGeom>
        </p:spPr>
        <p:txBody>
          <a:bodyPr vert="horz" lIns="91427" tIns="45714" rIns="91427" bIns="4571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 dirty="0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 dirty="0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 dirty="0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 dirty="0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9371286"/>
            <a:ext cx="2918831" cy="495028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 b="0" i="0"/>
            </a:lvl1pPr>
          </a:lstStyle>
          <a:p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6" y="9371286"/>
            <a:ext cx="2918831" cy="495028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 b="0" i="0"/>
            </a:lvl1pPr>
          </a:lstStyle>
          <a:p>
            <a:fld id="{9B63B2ED-D70A-4E8F-96F9-541B53228F15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91794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b="0" i="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b="0" i="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b="0" i="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b="0" i="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b="0" i="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dirty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758AD-138C-DE49-A908-48258F27A13C}" type="slidenum">
              <a:rPr kumimoji="1" lang="ja-JP" altLang="en-US" smtClean="0"/>
              <a:t>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4995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3B2ED-D70A-4E8F-96F9-541B53228F15}" type="slidenum">
              <a:rPr lang="ja-JP" altLang="en-US" smtClean="0"/>
              <a:pPr/>
              <a:t>21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390563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758AD-138C-DE49-A908-48258F27A13C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8556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3B2ED-D70A-4E8F-96F9-541B53228F15}" type="slidenum">
              <a:rPr lang="ja-JP" altLang="en-US" smtClean="0"/>
              <a:pPr/>
              <a:t>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20866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3B2ED-D70A-4E8F-96F9-541B53228F15}" type="slidenum">
              <a:rPr lang="ja-JP" altLang="en-US" smtClean="0"/>
              <a:pPr/>
              <a:t>10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1479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3B2ED-D70A-4E8F-96F9-541B53228F15}" type="slidenum">
              <a:rPr lang="ja-JP" altLang="en-US" smtClean="0"/>
              <a:pPr/>
              <a:t>11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3158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3B2ED-D70A-4E8F-96F9-541B53228F15}" type="slidenum">
              <a:rPr lang="ja-JP" altLang="en-US" smtClean="0"/>
              <a:pPr/>
              <a:t>14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29219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3B2ED-D70A-4E8F-96F9-541B53228F15}" type="slidenum">
              <a:rPr lang="ja-JP" altLang="en-US" smtClean="0"/>
              <a:pPr/>
              <a:t>15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74723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3B2ED-D70A-4E8F-96F9-541B53228F15}" type="slidenum">
              <a:rPr lang="ja-JP" altLang="en-US" smtClean="0"/>
              <a:pPr/>
              <a:t>16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60152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3B2ED-D70A-4E8F-96F9-541B53228F15}" type="slidenum">
              <a:rPr lang="ja-JP" altLang="en-US" smtClean="0"/>
              <a:pPr/>
              <a:t>18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759670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3B2ED-D70A-4E8F-96F9-541B53228F15}" type="slidenum">
              <a:rPr lang="ja-JP" altLang="en-US" smtClean="0"/>
              <a:pPr/>
              <a:t>20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71534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64" y="41335"/>
            <a:ext cx="11456869" cy="6443459"/>
          </a:xfrm>
          <a:prstGeom prst="rect">
            <a:avLst/>
          </a:prstGeom>
        </p:spPr>
      </p:pic>
      <p:sp>
        <p:nvSpPr>
          <p:cNvPr id="11" name="正方形/長方形 10"/>
          <p:cNvSpPr/>
          <p:nvPr userDrawn="1"/>
        </p:nvSpPr>
        <p:spPr>
          <a:xfrm>
            <a:off x="11067083" y="-4242"/>
            <a:ext cx="936104" cy="119427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>
            <a:off x="0" y="-6922"/>
            <a:ext cx="12192000" cy="134938"/>
          </a:xfrm>
          <a:prstGeom prst="rect">
            <a:avLst/>
          </a:prstGeom>
          <a:solidFill>
            <a:srgbClr val="987D1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8" name="直線コネクタ 7"/>
          <p:cNvCxnSpPr/>
          <p:nvPr userDrawn="1"/>
        </p:nvCxnSpPr>
        <p:spPr>
          <a:xfrm>
            <a:off x="508484" y="3909153"/>
            <a:ext cx="111750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1886968"/>
            <a:ext cx="10363200" cy="1470025"/>
          </a:xfrm>
        </p:spPr>
        <p:txBody>
          <a:bodyPr>
            <a:normAutofit/>
          </a:bodyPr>
          <a:lstStyle>
            <a:lvl1pPr algn="ctr">
              <a:defRPr sz="4000" baseline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4340696"/>
            <a:ext cx="8534400" cy="1464568"/>
          </a:xfrm>
        </p:spPr>
        <p:txBody>
          <a:bodyPr>
            <a:normAutofit/>
          </a:bodyPr>
          <a:lstStyle>
            <a:lvl1pPr marL="0" indent="0" algn="ctr">
              <a:buNone/>
              <a:defRPr sz="3200" baseline="0">
                <a:solidFill>
                  <a:srgbClr val="203864"/>
                </a:solidFill>
                <a:latin typeface="+mj-ea"/>
                <a:ea typeface="+mj-e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dirty="0"/>
              <a:t>マスタ サブタイトルの書式設定</a:t>
            </a:r>
          </a:p>
        </p:txBody>
      </p:sp>
      <p:pic>
        <p:nvPicPr>
          <p:cNvPr id="9" name="図 8" descr="flag_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069" y="11088"/>
            <a:ext cx="1109861" cy="154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382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35360" y="126750"/>
            <a:ext cx="10753195" cy="709963"/>
          </a:xfrm>
        </p:spPr>
        <p:txBody>
          <a:bodyPr bIns="0"/>
          <a:lstStyle/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dirty="0"/>
              <a:t>マスタ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cxnSp>
        <p:nvCxnSpPr>
          <p:cNvPr id="4" name="直線コネクタ 3"/>
          <p:cNvCxnSpPr/>
          <p:nvPr userDrawn="1"/>
        </p:nvCxnSpPr>
        <p:spPr>
          <a:xfrm flipV="1">
            <a:off x="0" y="842402"/>
            <a:ext cx="4463819" cy="1"/>
          </a:xfrm>
          <a:prstGeom prst="line">
            <a:avLst/>
          </a:prstGeom>
          <a:ln w="63500" cmpd="dbl">
            <a:solidFill>
              <a:srgbClr val="022C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4610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340768"/>
            <a:ext cx="5384800" cy="49685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340768"/>
            <a:ext cx="5384800" cy="49685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cxnSp>
        <p:nvCxnSpPr>
          <p:cNvPr id="5" name="直線コネクタ 4"/>
          <p:cNvCxnSpPr/>
          <p:nvPr userDrawn="1"/>
        </p:nvCxnSpPr>
        <p:spPr>
          <a:xfrm flipV="1">
            <a:off x="0" y="842402"/>
            <a:ext cx="4463819" cy="1"/>
          </a:xfrm>
          <a:prstGeom prst="line">
            <a:avLst/>
          </a:prstGeom>
          <a:ln w="63500" cmpd="dbl">
            <a:solidFill>
              <a:srgbClr val="022C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789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マスタ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761817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>
          <a:xfrm>
            <a:off x="0" y="0"/>
            <a:ext cx="12192000" cy="134938"/>
          </a:xfrm>
          <a:prstGeom prst="rect">
            <a:avLst/>
          </a:prstGeom>
          <a:solidFill>
            <a:srgbClr val="987D1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 dirty="0"/>
          </a:p>
        </p:txBody>
      </p:sp>
      <p:pic>
        <p:nvPicPr>
          <p:cNvPr id="5" name="図 4" descr="flag_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069" y="11088"/>
            <a:ext cx="1109861" cy="154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60041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2CC2344-3C51-1546-8129-9C54973DD3EE}"/>
              </a:ext>
            </a:extLst>
          </p:cNvPr>
          <p:cNvSpPr/>
          <p:nvPr userDrawn="1"/>
        </p:nvSpPr>
        <p:spPr>
          <a:xfrm>
            <a:off x="9819861" y="0"/>
            <a:ext cx="2372139" cy="13517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正方形/長方形 1"/>
          <p:cNvSpPr/>
          <p:nvPr userDrawn="1"/>
        </p:nvSpPr>
        <p:spPr>
          <a:xfrm>
            <a:off x="0" y="0"/>
            <a:ext cx="12192000" cy="134938"/>
          </a:xfrm>
          <a:prstGeom prst="rect">
            <a:avLst/>
          </a:prstGeom>
          <a:solidFill>
            <a:srgbClr val="987D1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5" name="直線コネクタ 4"/>
          <p:cNvCxnSpPr/>
          <p:nvPr userDrawn="1"/>
        </p:nvCxnSpPr>
        <p:spPr>
          <a:xfrm flipV="1">
            <a:off x="0" y="842402"/>
            <a:ext cx="4463819" cy="1"/>
          </a:xfrm>
          <a:prstGeom prst="line">
            <a:avLst/>
          </a:prstGeom>
          <a:ln w="63500" cmpd="dbl">
            <a:solidFill>
              <a:srgbClr val="022C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図 5" descr="flag_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069" y="11088"/>
            <a:ext cx="1109861" cy="154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039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64" y="41335"/>
            <a:ext cx="11456869" cy="6443459"/>
          </a:xfrm>
          <a:prstGeom prst="rect">
            <a:avLst/>
          </a:prstGeom>
        </p:spPr>
      </p:pic>
      <p:sp>
        <p:nvSpPr>
          <p:cNvPr id="11" name="正方形/長方形 10"/>
          <p:cNvSpPr/>
          <p:nvPr userDrawn="1"/>
        </p:nvSpPr>
        <p:spPr>
          <a:xfrm>
            <a:off x="11067083" y="-4242"/>
            <a:ext cx="936104" cy="119427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>
            <a:off x="0" y="-6922"/>
            <a:ext cx="12192000" cy="134938"/>
          </a:xfrm>
          <a:prstGeom prst="rect">
            <a:avLst/>
          </a:prstGeom>
          <a:solidFill>
            <a:srgbClr val="987D1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8" name="直線コネクタ 7"/>
          <p:cNvCxnSpPr/>
          <p:nvPr userDrawn="1"/>
        </p:nvCxnSpPr>
        <p:spPr>
          <a:xfrm>
            <a:off x="508484" y="3909153"/>
            <a:ext cx="111750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1886968"/>
            <a:ext cx="10363200" cy="1470025"/>
          </a:xfrm>
        </p:spPr>
        <p:txBody>
          <a:bodyPr>
            <a:normAutofit/>
          </a:bodyPr>
          <a:lstStyle>
            <a:lvl1pPr algn="ctr">
              <a:defRPr sz="4000" baseline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4340696"/>
            <a:ext cx="8534400" cy="1464568"/>
          </a:xfrm>
        </p:spPr>
        <p:txBody>
          <a:bodyPr>
            <a:normAutofit/>
          </a:bodyPr>
          <a:lstStyle>
            <a:lvl1pPr marL="0" indent="0" algn="ctr">
              <a:buNone/>
              <a:defRPr sz="3200" baseline="0">
                <a:solidFill>
                  <a:srgbClr val="203864"/>
                </a:solidFill>
                <a:latin typeface="+mj-ea"/>
                <a:ea typeface="+mj-e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dirty="0"/>
              <a:t>マスタ サブタイトルの書式設定</a:t>
            </a:r>
          </a:p>
        </p:txBody>
      </p:sp>
      <p:pic>
        <p:nvPicPr>
          <p:cNvPr id="9" name="図 8" descr="flag_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069" y="11088"/>
            <a:ext cx="1109861" cy="154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012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335360" y="116632"/>
            <a:ext cx="10753195" cy="720080"/>
          </a:xfrm>
          <a:prstGeom prst="rect">
            <a:avLst/>
          </a:prstGeom>
        </p:spPr>
        <p:txBody>
          <a:bodyPr vert="horz" lIns="91440" tIns="45720" rIns="91440" bIns="0" rtlCol="0" anchor="ctr">
            <a:normAutofit/>
          </a:bodyPr>
          <a:lstStyle/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23392" y="1268761"/>
            <a:ext cx="10959008" cy="5256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9" name="正方形/長方形 8"/>
          <p:cNvSpPr/>
          <p:nvPr userDrawn="1"/>
        </p:nvSpPr>
        <p:spPr>
          <a:xfrm>
            <a:off x="0" y="0"/>
            <a:ext cx="12192000" cy="134938"/>
          </a:xfrm>
          <a:prstGeom prst="rect">
            <a:avLst/>
          </a:prstGeom>
          <a:solidFill>
            <a:srgbClr val="987D1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2" name="図 11" descr="flogs.png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1321" y="0"/>
            <a:ext cx="681675" cy="899472"/>
          </a:xfrm>
          <a:prstGeom prst="rect">
            <a:avLst/>
          </a:prstGeom>
        </p:spPr>
      </p:pic>
      <p:sp>
        <p:nvSpPr>
          <p:cNvPr id="10" name="页脚占位符 4">
            <a:extLst>
              <a:ext uri="{FF2B5EF4-FFF2-40B4-BE49-F238E27FC236}">
                <a16:creationId xmlns:a16="http://schemas.microsoft.com/office/drawing/2014/main" id="{2317F05E-5B77-E721-46C1-5DC0AE2A517F}"/>
              </a:ext>
            </a:extLst>
          </p:cNvPr>
          <p:cNvSpPr txBox="1">
            <a:spLocks/>
          </p:cNvSpPr>
          <p:nvPr userDrawn="1"/>
        </p:nvSpPr>
        <p:spPr>
          <a:xfrm>
            <a:off x="1" y="6525346"/>
            <a:ext cx="1991543" cy="332654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dirty="0" err="1"/>
              <a:t>Siyao</a:t>
            </a:r>
            <a:r>
              <a:rPr lang="en-US" altLang="zh-CN" sz="1400" dirty="0"/>
              <a:t> Li</a:t>
            </a:r>
          </a:p>
        </p:txBody>
      </p:sp>
      <p:sp>
        <p:nvSpPr>
          <p:cNvPr id="11" name="页脚占位符 4">
            <a:extLst>
              <a:ext uri="{FF2B5EF4-FFF2-40B4-BE49-F238E27FC236}">
                <a16:creationId xmlns:a16="http://schemas.microsoft.com/office/drawing/2014/main" id="{F086FCCD-7B39-1538-F6DE-42627628AE76}"/>
              </a:ext>
            </a:extLst>
          </p:cNvPr>
          <p:cNvSpPr txBox="1">
            <a:spLocks/>
          </p:cNvSpPr>
          <p:nvPr userDrawn="1"/>
        </p:nvSpPr>
        <p:spPr>
          <a:xfrm>
            <a:off x="1631504" y="6525344"/>
            <a:ext cx="8352928" cy="332656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i="0" cap="all" dirty="0">
                <a:solidFill>
                  <a:schemeClr val="tx1"/>
                </a:solidFill>
                <a:effectLst/>
                <a:latin typeface="+mn-lt"/>
              </a:rPr>
              <a:t>Interaction between several types of cosmic strings</a:t>
            </a:r>
          </a:p>
        </p:txBody>
      </p:sp>
      <p:sp>
        <p:nvSpPr>
          <p:cNvPr id="14" name="页脚占位符 4">
            <a:extLst>
              <a:ext uri="{FF2B5EF4-FFF2-40B4-BE49-F238E27FC236}">
                <a16:creationId xmlns:a16="http://schemas.microsoft.com/office/drawing/2014/main" id="{ACC47C81-D9CB-4A92-A93B-DE8E4DD470D7}"/>
              </a:ext>
            </a:extLst>
          </p:cNvPr>
          <p:cNvSpPr txBox="1">
            <a:spLocks/>
          </p:cNvSpPr>
          <p:nvPr userDrawn="1"/>
        </p:nvSpPr>
        <p:spPr>
          <a:xfrm>
            <a:off x="9480375" y="6525346"/>
            <a:ext cx="2736304" cy="332654"/>
          </a:xfrm>
          <a:prstGeom prst="rect">
            <a:avLst/>
          </a:prstGeom>
          <a:noFill/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400" dirty="0">
                <a:latin typeface="+mn-lt"/>
              </a:rPr>
              <a:t>2023.02.21      </a:t>
            </a:r>
            <a:fld id="{8BA50868-C88D-6B49-8F6F-2FC5D73B70AB}" type="slidenum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 panose="020B0600070205080204" pitchFamily="50" charset="-128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 panose="020B0600070205080204" pitchFamily="50" charset="-128"/>
                <a:cs typeface="Times New Roman"/>
              </a:rPr>
              <a:t>/21</a:t>
            </a:r>
          </a:p>
        </p:txBody>
      </p:sp>
      <p:cxnSp>
        <p:nvCxnSpPr>
          <p:cNvPr id="15" name="直線コネクタ 3">
            <a:extLst>
              <a:ext uri="{FF2B5EF4-FFF2-40B4-BE49-F238E27FC236}">
                <a16:creationId xmlns:a16="http://schemas.microsoft.com/office/drawing/2014/main" id="{35093A26-6AD0-5C0C-3526-CC6FB0E0AE8A}"/>
              </a:ext>
            </a:extLst>
          </p:cNvPr>
          <p:cNvCxnSpPr>
            <a:cxnSpLocks/>
          </p:cNvCxnSpPr>
          <p:nvPr userDrawn="1"/>
        </p:nvCxnSpPr>
        <p:spPr>
          <a:xfrm>
            <a:off x="-10887" y="6525344"/>
            <a:ext cx="12202887" cy="0"/>
          </a:xfrm>
          <a:prstGeom prst="line">
            <a:avLst/>
          </a:prstGeom>
          <a:ln w="63500" cmpd="dbl">
            <a:solidFill>
              <a:srgbClr val="022C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017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9" r:id="rId5"/>
    <p:sldLayoutId id="2147483769" r:id="rId6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kumimoji="1" sz="3600" kern="1200" baseline="0">
          <a:solidFill>
            <a:schemeClr val="accent5">
              <a:lumMod val="50000"/>
            </a:schemeClr>
          </a:solidFill>
          <a:latin typeface="Verdana" panose="020B0604030504040204" pitchFamily="34" charset="0"/>
          <a:ea typeface="メイリオ" panose="020B0604030504040204" pitchFamily="50" charset="-128"/>
          <a:cs typeface="+mj-cs"/>
        </a:defRPr>
      </a:lvl1pPr>
    </p:titleStyle>
    <p:bodyStyle>
      <a:lvl1pPr marL="342900" indent="-360000" algn="l" defTabSz="914400" rtl="0" eaLnBrk="1" latinLnBrk="0" hangingPunct="1">
        <a:spcBef>
          <a:spcPts val="1200"/>
        </a:spcBef>
        <a:buFont typeface="Wingdings" panose="05000000000000000000" pitchFamily="2" charset="2"/>
        <a:buChar char="l"/>
        <a:defRPr kumimoji="1" sz="3200" kern="1200" baseline="0">
          <a:solidFill>
            <a:srgbClr val="203864"/>
          </a:solidFill>
          <a:latin typeface="Verdana" panose="020B0604030504040204" pitchFamily="34" charset="0"/>
          <a:ea typeface="メイリオ" panose="020B0604030504040204" pitchFamily="50" charset="-128"/>
          <a:cs typeface="+mn-cs"/>
        </a:defRPr>
      </a:lvl1pPr>
      <a:lvl2pPr marL="742950" indent="-360000" algn="l" defTabSz="914400" rtl="0" eaLnBrk="1" latinLnBrk="0" hangingPunct="1">
        <a:spcBef>
          <a:spcPts val="200"/>
        </a:spcBef>
        <a:buFont typeface="Wingdings" panose="05000000000000000000" pitchFamily="2" charset="2"/>
        <a:buChar char="n"/>
        <a:defRPr kumimoji="1" sz="2800" kern="1200" baseline="0">
          <a:solidFill>
            <a:schemeClr val="bg2">
              <a:lumMod val="50000"/>
            </a:schemeClr>
          </a:solidFill>
          <a:latin typeface="Verdana" panose="020B0604030504040204" pitchFamily="34" charset="0"/>
          <a:ea typeface="メイリオ" panose="020B0604030504040204" pitchFamily="50" charset="-128"/>
          <a:cs typeface="+mn-cs"/>
        </a:defRPr>
      </a:lvl2pPr>
      <a:lvl3pPr marL="987425" indent="-361950" algn="l" defTabSz="914400" rtl="0" eaLnBrk="1" latinLnBrk="0" hangingPunct="1">
        <a:spcBef>
          <a:spcPts val="200"/>
        </a:spcBef>
        <a:buFont typeface="Wingdings" panose="05000000000000000000" pitchFamily="2" charset="2"/>
        <a:buChar char="l"/>
        <a:defRPr kumimoji="1" sz="2400" kern="1200" baseline="0">
          <a:solidFill>
            <a:schemeClr val="bg2">
              <a:lumMod val="50000"/>
            </a:schemeClr>
          </a:solidFill>
          <a:latin typeface="Verdana" panose="020B0604030504040204" pitchFamily="34" charset="0"/>
          <a:ea typeface="メイリオ" panose="020B0604030504040204" pitchFamily="50" charset="-128"/>
          <a:cs typeface="+mn-cs"/>
        </a:defRPr>
      </a:lvl3pPr>
      <a:lvl4pPr marL="1349375" indent="-452438" algn="l" defTabSz="914400" rtl="0" eaLnBrk="1" latinLnBrk="0" hangingPunct="1">
        <a:spcBef>
          <a:spcPts val="200"/>
        </a:spcBef>
        <a:buFont typeface="Wingdings" panose="05000000000000000000" pitchFamily="2" charset="2"/>
        <a:buChar char="l"/>
        <a:defRPr kumimoji="1" sz="2400" kern="1200" baseline="0">
          <a:solidFill>
            <a:schemeClr val="bg2">
              <a:lumMod val="50000"/>
            </a:schemeClr>
          </a:solidFill>
          <a:latin typeface="Verdana" panose="020B0604030504040204" pitchFamily="34" charset="0"/>
          <a:ea typeface="メイリオ" panose="020B0604030504040204" pitchFamily="50" charset="-128"/>
          <a:cs typeface="+mn-cs"/>
        </a:defRPr>
      </a:lvl4pPr>
      <a:lvl5pPr marL="1701800" indent="-442913" algn="l" defTabSz="914400" rtl="0" eaLnBrk="1" latinLnBrk="0" hangingPunct="1">
        <a:spcBef>
          <a:spcPts val="200"/>
        </a:spcBef>
        <a:buFont typeface="Wingdings" panose="05000000000000000000" pitchFamily="2" charset="2"/>
        <a:buChar char="l"/>
        <a:defRPr kumimoji="1" sz="2400" kern="1200" baseline="0">
          <a:solidFill>
            <a:schemeClr val="bg2">
              <a:lumMod val="50000"/>
            </a:schemeClr>
          </a:solidFill>
          <a:latin typeface="Verdana" panose="020B0604030504040204" pitchFamily="34" charset="0"/>
          <a:ea typeface="メイリオ" panose="020B0604030504040204" pitchFamily="50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335360" y="116632"/>
            <a:ext cx="10753195" cy="720080"/>
          </a:xfrm>
          <a:prstGeom prst="rect">
            <a:avLst/>
          </a:prstGeom>
        </p:spPr>
        <p:txBody>
          <a:bodyPr vert="horz" lIns="91440" tIns="45720" rIns="91440" bIns="0" rtlCol="0" anchor="ctr">
            <a:normAutofit/>
          </a:bodyPr>
          <a:lstStyle/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23392" y="1268761"/>
            <a:ext cx="10959008" cy="5256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9" name="正方形/長方形 8"/>
          <p:cNvSpPr/>
          <p:nvPr userDrawn="1"/>
        </p:nvSpPr>
        <p:spPr>
          <a:xfrm>
            <a:off x="0" y="0"/>
            <a:ext cx="12192000" cy="134938"/>
          </a:xfrm>
          <a:prstGeom prst="rect">
            <a:avLst/>
          </a:prstGeom>
          <a:solidFill>
            <a:srgbClr val="987D1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2" name="図 11" descr="flogs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1321" y="0"/>
            <a:ext cx="681675" cy="89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79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kumimoji="1" sz="3600" kern="1200" baseline="0">
          <a:solidFill>
            <a:schemeClr val="accent5">
              <a:lumMod val="50000"/>
            </a:schemeClr>
          </a:solidFill>
          <a:latin typeface="Verdana" panose="020B0604030504040204" pitchFamily="34" charset="0"/>
          <a:ea typeface="メイリオ" panose="020B0604030504040204" pitchFamily="50" charset="-128"/>
          <a:cs typeface="+mj-cs"/>
        </a:defRPr>
      </a:lvl1pPr>
    </p:titleStyle>
    <p:bodyStyle>
      <a:lvl1pPr marL="342900" indent="-360000" algn="l" defTabSz="914400" rtl="0" eaLnBrk="1" latinLnBrk="0" hangingPunct="1">
        <a:spcBef>
          <a:spcPts val="1200"/>
        </a:spcBef>
        <a:buFont typeface="Wingdings" panose="05000000000000000000" pitchFamily="2" charset="2"/>
        <a:buChar char="l"/>
        <a:defRPr kumimoji="1" sz="3200" kern="1200" baseline="0">
          <a:solidFill>
            <a:srgbClr val="203864"/>
          </a:solidFill>
          <a:latin typeface="Verdana" panose="020B0604030504040204" pitchFamily="34" charset="0"/>
          <a:ea typeface="メイリオ" panose="020B0604030504040204" pitchFamily="50" charset="-128"/>
          <a:cs typeface="+mn-cs"/>
        </a:defRPr>
      </a:lvl1pPr>
      <a:lvl2pPr marL="742950" indent="-360000" algn="l" defTabSz="914400" rtl="0" eaLnBrk="1" latinLnBrk="0" hangingPunct="1">
        <a:spcBef>
          <a:spcPts val="200"/>
        </a:spcBef>
        <a:buFont typeface="Wingdings" panose="05000000000000000000" pitchFamily="2" charset="2"/>
        <a:buChar char="n"/>
        <a:defRPr kumimoji="1" sz="2800" kern="1200" baseline="0">
          <a:solidFill>
            <a:schemeClr val="bg2">
              <a:lumMod val="50000"/>
            </a:schemeClr>
          </a:solidFill>
          <a:latin typeface="Verdana" panose="020B0604030504040204" pitchFamily="34" charset="0"/>
          <a:ea typeface="メイリオ" panose="020B0604030504040204" pitchFamily="50" charset="-128"/>
          <a:cs typeface="+mn-cs"/>
        </a:defRPr>
      </a:lvl2pPr>
      <a:lvl3pPr marL="987425" indent="-361950" algn="l" defTabSz="914400" rtl="0" eaLnBrk="1" latinLnBrk="0" hangingPunct="1">
        <a:spcBef>
          <a:spcPts val="200"/>
        </a:spcBef>
        <a:buFont typeface="Wingdings" panose="05000000000000000000" pitchFamily="2" charset="2"/>
        <a:buChar char="l"/>
        <a:defRPr kumimoji="1" sz="2400" kern="1200" baseline="0">
          <a:solidFill>
            <a:schemeClr val="bg2">
              <a:lumMod val="50000"/>
            </a:schemeClr>
          </a:solidFill>
          <a:latin typeface="Verdana" panose="020B0604030504040204" pitchFamily="34" charset="0"/>
          <a:ea typeface="メイリオ" panose="020B0604030504040204" pitchFamily="50" charset="-128"/>
          <a:cs typeface="+mn-cs"/>
        </a:defRPr>
      </a:lvl3pPr>
      <a:lvl4pPr marL="1349375" indent="-452438" algn="l" defTabSz="914400" rtl="0" eaLnBrk="1" latinLnBrk="0" hangingPunct="1">
        <a:spcBef>
          <a:spcPts val="200"/>
        </a:spcBef>
        <a:buFont typeface="Wingdings" panose="05000000000000000000" pitchFamily="2" charset="2"/>
        <a:buChar char="l"/>
        <a:defRPr kumimoji="1" sz="2400" kern="1200" baseline="0">
          <a:solidFill>
            <a:schemeClr val="bg2">
              <a:lumMod val="50000"/>
            </a:schemeClr>
          </a:solidFill>
          <a:latin typeface="Verdana" panose="020B0604030504040204" pitchFamily="34" charset="0"/>
          <a:ea typeface="メイリオ" panose="020B0604030504040204" pitchFamily="50" charset="-128"/>
          <a:cs typeface="+mn-cs"/>
        </a:defRPr>
      </a:lvl4pPr>
      <a:lvl5pPr marL="1701800" indent="-442913" algn="l" defTabSz="914400" rtl="0" eaLnBrk="1" latinLnBrk="0" hangingPunct="1">
        <a:spcBef>
          <a:spcPts val="200"/>
        </a:spcBef>
        <a:buFont typeface="Wingdings" panose="05000000000000000000" pitchFamily="2" charset="2"/>
        <a:buChar char="l"/>
        <a:defRPr kumimoji="1" sz="2400" kern="1200" baseline="0">
          <a:solidFill>
            <a:schemeClr val="bg2">
              <a:lumMod val="50000"/>
            </a:schemeClr>
          </a:solidFill>
          <a:latin typeface="Verdana" panose="020B0604030504040204" pitchFamily="34" charset="0"/>
          <a:ea typeface="メイリオ" panose="020B0604030504040204" pitchFamily="50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tmp"/><Relationship Id="rId13" Type="http://schemas.openxmlformats.org/officeDocument/2006/relationships/customXml" Target="../ink/ink4.xml"/><Relationship Id="rId18" Type="http://schemas.openxmlformats.org/officeDocument/2006/relationships/image" Target="../media/image42.png"/><Relationship Id="rId26" Type="http://schemas.openxmlformats.org/officeDocument/2006/relationships/image" Target="../media/image320.png"/><Relationship Id="rId3" Type="http://schemas.openxmlformats.org/officeDocument/2006/relationships/image" Target="../media/image33.png"/><Relationship Id="rId21" Type="http://schemas.openxmlformats.org/officeDocument/2006/relationships/image" Target="../media/image310.png"/><Relationship Id="rId7" Type="http://schemas.openxmlformats.org/officeDocument/2006/relationships/image" Target="../media/image37.png"/><Relationship Id="rId12" Type="http://schemas.openxmlformats.org/officeDocument/2006/relationships/image" Target="../media/image40.png"/><Relationship Id="rId17" Type="http://schemas.openxmlformats.org/officeDocument/2006/relationships/customXml" Target="../ink/ink6.xml"/><Relationship Id="rId25" Type="http://schemas.openxmlformats.org/officeDocument/2006/relationships/customXml" Target="../ink/ink10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60.png"/><Relationship Id="rId29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11" Type="http://schemas.openxmlformats.org/officeDocument/2006/relationships/customXml" Target="../ink/ink3.xml"/><Relationship Id="rId24" Type="http://schemas.openxmlformats.org/officeDocument/2006/relationships/customXml" Target="../ink/ink9.xml"/><Relationship Id="rId5" Type="http://schemas.openxmlformats.org/officeDocument/2006/relationships/image" Target="../media/image13.tmp"/><Relationship Id="rId15" Type="http://schemas.openxmlformats.org/officeDocument/2006/relationships/customXml" Target="../ink/ink5.xml"/><Relationship Id="rId23" Type="http://schemas.openxmlformats.org/officeDocument/2006/relationships/image" Target="../media/image4.png"/><Relationship Id="rId28" Type="http://schemas.openxmlformats.org/officeDocument/2006/relationships/image" Target="../media/image34.png"/><Relationship Id="rId10" Type="http://schemas.openxmlformats.org/officeDocument/2006/relationships/image" Target="../media/image39.png"/><Relationship Id="rId19" Type="http://schemas.openxmlformats.org/officeDocument/2006/relationships/customXml" Target="../ink/ink7.xml"/><Relationship Id="rId4" Type="http://schemas.openxmlformats.org/officeDocument/2006/relationships/image" Target="../media/image12.tmp"/><Relationship Id="rId9" Type="http://schemas.openxmlformats.org/officeDocument/2006/relationships/customXml" Target="../ink/ink2.xml"/><Relationship Id="rId14" Type="http://schemas.openxmlformats.org/officeDocument/2006/relationships/image" Target="../media/image41.png"/><Relationship Id="rId22" Type="http://schemas.openxmlformats.org/officeDocument/2006/relationships/customXml" Target="../ink/ink8.xml"/><Relationship Id="rId27" Type="http://schemas.openxmlformats.org/officeDocument/2006/relationships/customXml" Target="../ink/ink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250.png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4.png"/><Relationship Id="rId7" Type="http://schemas.openxmlformats.org/officeDocument/2006/relationships/image" Target="../media/image46.png"/><Relationship Id="rId12" Type="http://schemas.openxmlformats.org/officeDocument/2006/relationships/image" Target="../media/image50.sv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54.png"/><Relationship Id="rId4" Type="http://schemas.openxmlformats.org/officeDocument/2006/relationships/image" Target="../media/image47.png"/><Relationship Id="rId9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9.png"/><Relationship Id="rId18" Type="http://schemas.openxmlformats.org/officeDocument/2006/relationships/image" Target="../media/image590.png"/><Relationship Id="rId3" Type="http://schemas.openxmlformats.org/officeDocument/2006/relationships/image" Target="../media/image56.png"/><Relationship Id="rId21" Type="http://schemas.openxmlformats.org/officeDocument/2006/relationships/image" Target="../media/image62.png"/><Relationship Id="rId12" Type="http://schemas.openxmlformats.org/officeDocument/2006/relationships/image" Target="../media/image58.png"/><Relationship Id="rId17" Type="http://schemas.openxmlformats.org/officeDocument/2006/relationships/image" Target="../media/image580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70.png"/><Relationship Id="rId20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57.png"/><Relationship Id="rId15" Type="http://schemas.openxmlformats.org/officeDocument/2006/relationships/image" Target="../media/image560.png"/><Relationship Id="rId10" Type="http://schemas.openxmlformats.org/officeDocument/2006/relationships/image" Target="../media/image450.png"/><Relationship Id="rId19" Type="http://schemas.openxmlformats.org/officeDocument/2006/relationships/image" Target="../media/image60.png"/><Relationship Id="rId14" Type="http://schemas.openxmlformats.org/officeDocument/2006/relationships/image" Target="../media/image5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png"/><Relationship Id="rId7" Type="http://schemas.openxmlformats.org/officeDocument/2006/relationships/image" Target="../media/image6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sv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svg"/><Relationship Id="rId5" Type="http://schemas.openxmlformats.org/officeDocument/2006/relationships/image" Target="../media/image68.png"/><Relationship Id="rId10" Type="http://schemas.openxmlformats.org/officeDocument/2006/relationships/image" Target="../media/image73.png"/><Relationship Id="rId4" Type="http://schemas.openxmlformats.org/officeDocument/2006/relationships/image" Target="../media/image69.png"/><Relationship Id="rId9" Type="http://schemas.openxmlformats.org/officeDocument/2006/relationships/image" Target="../media/image7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81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5" Type="http://schemas.openxmlformats.org/officeDocument/2006/relationships/image" Target="../media/image220.png"/><Relationship Id="rId4" Type="http://schemas.openxmlformats.org/officeDocument/2006/relationships/image" Target="../media/image82.sv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5.png"/><Relationship Id="rId7" Type="http://schemas.openxmlformats.org/officeDocument/2006/relationships/image" Target="../media/image100.png"/><Relationship Id="rId12" Type="http://schemas.openxmlformats.org/officeDocument/2006/relationships/image" Target="../media/image14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3.png"/><Relationship Id="rId15" Type="http://schemas.openxmlformats.org/officeDocument/2006/relationships/image" Target="../media/image11.jpg"/><Relationship Id="rId10" Type="http://schemas.openxmlformats.org/officeDocument/2006/relationships/image" Target="../media/image12.png"/><Relationship Id="rId9" Type="http://schemas.openxmlformats.org/officeDocument/2006/relationships/image" Target="../media/image111.png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1"/>
          <p:cNvSpPr txBox="1">
            <a:spLocks/>
          </p:cNvSpPr>
          <p:nvPr/>
        </p:nvSpPr>
        <p:spPr>
          <a:xfrm>
            <a:off x="1933710" y="2482775"/>
            <a:ext cx="8367101" cy="1011329"/>
          </a:xfrm>
          <a:prstGeom prst="rect">
            <a:avLst/>
          </a:prstGeom>
          <a:noFill/>
          <a:effectLst/>
        </p:spPr>
        <p:txBody>
          <a:bodyPr lIns="0" tIns="0" rIns="0" bIns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1" sz="2000" b="0" i="0" kern="1200" cap="none" spc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A-OTF 黎ミン Pro M"/>
                <a:ea typeface="A-OTF 黎ミン Pro M"/>
                <a:cs typeface="A-OTF 黎ミン Pro M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altLang="zh-CN" sz="3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Interaction between several types of cosmic strings</a:t>
            </a:r>
            <a:endParaRPr lang="en-US" altLang="ja-JP" sz="3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1" name="直線コネクタ 10"/>
          <p:cNvCxnSpPr/>
          <p:nvPr/>
        </p:nvCxnSpPr>
        <p:spPr>
          <a:xfrm>
            <a:off x="1905363" y="3909153"/>
            <a:ext cx="838127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タイトル 1"/>
          <p:cNvSpPr txBox="1">
            <a:spLocks/>
          </p:cNvSpPr>
          <p:nvPr/>
        </p:nvSpPr>
        <p:spPr>
          <a:xfrm>
            <a:off x="911424" y="5018448"/>
            <a:ext cx="10297144" cy="813542"/>
          </a:xfrm>
          <a:prstGeom prst="rect">
            <a:avLst/>
          </a:prstGeom>
          <a:noFill/>
          <a:effectLst/>
        </p:spPr>
        <p:txBody>
          <a:bodyPr lIns="0" tIns="0" rIns="0" bIns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1" sz="2000" b="0" i="0" kern="1200" cap="none" spc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A-OTF 黎ミン Pro M"/>
                <a:ea typeface="A-OTF 黎ミン Pro M"/>
                <a:cs typeface="A-OTF 黎ミン Pro M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altLang="zh-CN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Based on ongoing work in collaboration with </a:t>
            </a:r>
          </a:p>
          <a:p>
            <a:pPr algn="ctr">
              <a:lnSpc>
                <a:spcPct val="150000"/>
              </a:lnSpc>
            </a:pPr>
            <a:r>
              <a:rPr lang="en-US" altLang="zh-CN" sz="18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Kohei Fujikura(Kobe Univ.), Masahide Yamaguchi </a:t>
            </a:r>
          </a:p>
          <a:p>
            <a:pPr algn="r">
              <a:lnSpc>
                <a:spcPct val="15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6TH INTERNATIONAL CONFERENCE ON HOLOGRAPHY, STRING THEORY AND SPACETIME</a:t>
            </a:r>
          </a:p>
          <a:p>
            <a:pPr algn="r">
              <a:lnSpc>
                <a:spcPct val="15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 Nang, Vietnam</a:t>
            </a:r>
          </a:p>
          <a:p>
            <a:pPr algn="r">
              <a:lnSpc>
                <a:spcPct val="150000"/>
              </a:lnSpc>
            </a:pPr>
            <a:r>
              <a:rPr lang="en-US" altLang="ja-JP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2023.02.21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46D543CB-804F-D48E-683A-9A7B230EE811}"/>
              </a:ext>
            </a:extLst>
          </p:cNvPr>
          <p:cNvSpPr txBox="1"/>
          <p:nvPr/>
        </p:nvSpPr>
        <p:spPr>
          <a:xfrm>
            <a:off x="1703513" y="4077072"/>
            <a:ext cx="85831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err="1">
                <a:ln w="12700">
                  <a:noFill/>
                  <a:prstDash val="solid"/>
                </a:ln>
                <a:solidFill>
                  <a:srgbClr val="000000"/>
                </a:solidFill>
                <a:ea typeface="ＭＳ ゴシック"/>
                <a:cs typeface="Verdana"/>
              </a:rPr>
              <a:t>Siyao</a:t>
            </a:r>
            <a:r>
              <a:rPr lang="en-US" altLang="ja-JP" sz="2400" dirty="0">
                <a:ln w="12700">
                  <a:noFill/>
                  <a:prstDash val="solid"/>
                </a:ln>
                <a:solidFill>
                  <a:srgbClr val="000000"/>
                </a:solidFill>
                <a:ea typeface="ＭＳ ゴシック"/>
                <a:cs typeface="Verdana"/>
              </a:rPr>
              <a:t> Li</a:t>
            </a:r>
          </a:p>
          <a:p>
            <a:pPr algn="ctr"/>
            <a:r>
              <a:rPr lang="en-US" altLang="zh-CN" sz="1800" b="0" i="0" u="none" strike="noStrike" baseline="0" dirty="0">
                <a:latin typeface="LMSans8-Regular"/>
              </a:rPr>
              <a:t>PhD at Tokyo Institute of Technology</a:t>
            </a:r>
            <a:r>
              <a:rPr lang="en-US" altLang="zh-CN" dirty="0">
                <a:latin typeface="LMSans8-Regular"/>
              </a:rPr>
              <a:t>,</a:t>
            </a:r>
            <a:r>
              <a:rPr lang="zh-CN" altLang="en-US" dirty="0">
                <a:latin typeface="LMSans8-Regular"/>
              </a:rPr>
              <a:t> </a:t>
            </a:r>
            <a:r>
              <a:rPr lang="en-US" altLang="zh-CN" sz="1800" b="0" i="0" u="none" strike="noStrike" baseline="0" dirty="0">
                <a:latin typeface="LMSans8-Regular"/>
              </a:rPr>
              <a:t>Tokyo</a:t>
            </a:r>
            <a:endParaRPr lang="zh-CN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墨迹 2">
                <a:extLst>
                  <a:ext uri="{FF2B5EF4-FFF2-40B4-BE49-F238E27FC236}">
                    <a16:creationId xmlns:a16="http://schemas.microsoft.com/office/drawing/2014/main" id="{072A3B39-81D2-4262-6FBD-D9B7A5E64B05}"/>
                  </a:ext>
                </a:extLst>
              </p14:cNvPr>
              <p14:cNvContentPartPr/>
              <p14:nvPr/>
            </p14:nvContentPartPr>
            <p14:xfrm>
              <a:off x="2808750" y="5108704"/>
              <a:ext cx="360" cy="360"/>
            </p14:xfrm>
          </p:contentPart>
        </mc:Choice>
        <mc:Fallback xmlns="">
          <p:pic>
            <p:nvPicPr>
              <p:cNvPr id="3" name="墨迹 2">
                <a:extLst>
                  <a:ext uri="{FF2B5EF4-FFF2-40B4-BE49-F238E27FC236}">
                    <a16:creationId xmlns:a16="http://schemas.microsoft.com/office/drawing/2014/main" id="{072A3B39-81D2-4262-6FBD-D9B7A5E64B0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73110" y="5073064"/>
                <a:ext cx="72000" cy="7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4167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111"/>
    </mc:Choice>
    <mc:Fallback xmlns="">
      <p:transition spd="slow" advTm="1811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3B5956B6-81E6-754A-1DCE-D53DA6AFC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127000"/>
            <a:ext cx="10753725" cy="709613"/>
          </a:xfrm>
        </p:spPr>
        <p:txBody>
          <a:bodyPr/>
          <a:lstStyle/>
          <a:p>
            <a:r>
              <a:rPr lang="en-US" altLang="ja-JP" sz="3600" dirty="0">
                <a:latin typeface="+mn-lt"/>
              </a:rPr>
              <a:t>Bosoni</a:t>
            </a:r>
            <a:r>
              <a:rPr lang="en-US" altLang="ja-JP" dirty="0">
                <a:latin typeface="+mn-lt"/>
              </a:rPr>
              <a:t>c superconducting strings</a:t>
            </a:r>
            <a:endParaRPr lang="zh-CN" altLang="en-US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9580C77F-73E0-1AB9-4F96-5E8E829974F4}"/>
                  </a:ext>
                </a:extLst>
              </p:cNvPr>
              <p:cNvSpPr txBox="1"/>
              <p:nvPr/>
            </p:nvSpPr>
            <p:spPr>
              <a:xfrm>
                <a:off x="2253815" y="1301796"/>
                <a:ext cx="7106835" cy="14075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000" dirty="0">
                    <a:solidFill>
                      <a:schemeClr val="accent1">
                        <a:lumMod val="50000"/>
                      </a:schemeClr>
                    </a:solidFill>
                    <a:ea typeface="MS PGothic" panose="020B0600070205080204" pitchFamily="34" charset="-128"/>
                  </a:rPr>
                  <a:t>Then a general ansatz is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zh-CN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</m:ctrlPr>
                        </m:accPr>
                        <m:e>
                          <m:r>
                            <a:rPr lang="en-US" altLang="zh-CN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acc>
                      <m:r>
                        <a:rPr lang="en-US" altLang="zh-CN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altLang="zh-CN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MS PGothic" panose="020B0600070205080204" pitchFamily="34" charset="-128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</m:e>
                        <m:sub>
                          <m:r>
                            <a:rPr lang="en-US" altLang="zh-CN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en-US" altLang="zh-CN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sSup>
                        <m:sSupPr>
                          <m:ctrlPr>
                            <a:rPr lang="en-US" altLang="zh-CN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𝑖𝑠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altLang="zh-CN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altLang="zh-CN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zh-CN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altLang="zh-CN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acc>
                        <m:accPr>
                          <m:chr m:val="̃"/>
                          <m:ctrlPr>
                            <a:rPr lang="en-US" altLang="zh-CN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MS PGothic" panose="020B0600070205080204" pitchFamily="34" charset="-128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MS PGothic" panose="020B0600070205080204" pitchFamily="34" charset="-128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MS PGothic" panose="020B0600070205080204" pitchFamily="34" charset="-128"/>
                                  <a:cs typeface="Times New Roman" panose="02020603050405020304" pitchFamily="18" charset="0"/>
                                </a:rPr>
                                <m:t>𝜇</m:t>
                              </m:r>
                            </m:sub>
                          </m:sSub>
                        </m:e>
                      </m:acc>
                      <m:r>
                        <a:rPr lang="en-US" altLang="zh-CN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MS PGothic" panose="020B0600070205080204" pitchFamily="34" charset="-128"/>
                        </a:rPr>
                        <m:t>=</m:t>
                      </m:r>
                      <m:r>
                        <a:rPr lang="en-US" altLang="zh-CN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MS PGothic" panose="020B0600070205080204" pitchFamily="34" charset="-128"/>
                        </a:rPr>
                        <m:t>−</m:t>
                      </m:r>
                      <m:f>
                        <m:fPr>
                          <m:ctrlPr>
                            <a:rPr lang="en-US" altLang="zh-CN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1</m:t>
                          </m:r>
                        </m:num>
                        <m:den>
                          <m:r>
                            <a:rPr lang="en-US" altLang="zh-CN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𝑔</m:t>
                          </m:r>
                        </m:den>
                      </m:f>
                      <m:r>
                        <a:rPr lang="en-US" altLang="zh-CN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MS PGothic" panose="020B0600070205080204" pitchFamily="34" charset="-128"/>
                        </a:rPr>
                        <m:t>𝛼</m:t>
                      </m:r>
                      <m:r>
                        <a:rPr lang="en-US" altLang="zh-CN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MS PGothic" panose="020B0600070205080204" pitchFamily="34" charset="-128"/>
                        </a:rPr>
                        <m:t>(</m:t>
                      </m:r>
                      <m:r>
                        <a:rPr lang="en-US" altLang="zh-CN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MS PGothic" panose="020B0600070205080204" pitchFamily="34" charset="-128"/>
                        </a:rPr>
                        <m:t>𝑧</m:t>
                      </m:r>
                      <m:r>
                        <a:rPr lang="en-US" altLang="zh-CN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MS PGothic" panose="020B0600070205080204" pitchFamily="34" charset="-128"/>
                        </a:rPr>
                        <m:t>) 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𝜕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𝜇</m:t>
                          </m:r>
                        </m:sub>
                      </m:sSub>
                      <m:r>
                        <a:rPr lang="en-US" altLang="zh-CN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MS PGothic" panose="020B0600070205080204" pitchFamily="34" charset="-128"/>
                        </a:rPr>
                        <m:t>𝑠</m:t>
                      </m:r>
                      <m:d>
                        <m:dPr>
                          <m:ctrlPr>
                            <a:rPr lang="en-US" altLang="zh-CN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</m:ctrlPr>
                        </m:dPr>
                        <m:e>
                          <m:r>
                            <a:rPr lang="en-US" altLang="zh-CN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zh-CN" altLang="en-US" dirty="0">
                  <a:solidFill>
                    <a:schemeClr val="accent1">
                      <a:lumMod val="50000"/>
                    </a:schemeClr>
                  </a:solidFill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9580C77F-73E0-1AB9-4F96-5E8E829974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3815" y="1301796"/>
                <a:ext cx="7106835" cy="1407501"/>
              </a:xfrm>
              <a:prstGeom prst="rect">
                <a:avLst/>
              </a:prstGeom>
              <a:blipFill>
                <a:blip r:embed="rId2"/>
                <a:stretch>
                  <a:fillRect l="-9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文本框 32">
            <a:extLst>
              <a:ext uri="{FF2B5EF4-FFF2-40B4-BE49-F238E27FC236}">
                <a16:creationId xmlns:a16="http://schemas.microsoft.com/office/drawing/2014/main" id="{3BDB3A91-105A-49D1-EAD7-652E10331264}"/>
              </a:ext>
            </a:extLst>
          </p:cNvPr>
          <p:cNvSpPr txBox="1"/>
          <p:nvPr/>
        </p:nvSpPr>
        <p:spPr>
          <a:xfrm>
            <a:off x="3615134" y="967650"/>
            <a:ext cx="4961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accent2"/>
                </a:solidFill>
                <a:highlight>
                  <a:srgbClr val="FFFF00"/>
                </a:highlight>
                <a:ea typeface="ＭＳ Ｐゴシック" panose="020B0600070205080204" pitchFamily="50" charset="-128"/>
              </a:rPr>
              <a:t>static, straight, circular symmetric</a:t>
            </a:r>
            <a:endParaRPr lang="zh-CN" altLang="en-US" sz="2000" dirty="0">
              <a:solidFill>
                <a:schemeClr val="accent2"/>
              </a:solidFill>
              <a:highlight>
                <a:srgbClr val="FFFF00"/>
              </a:highlight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E7AC2F38-22FF-117F-0F25-AC1F240DB862}"/>
                  </a:ext>
                </a:extLst>
              </p:cNvPr>
              <p:cNvSpPr txBox="1"/>
              <p:nvPr/>
            </p:nvSpPr>
            <p:spPr>
              <a:xfrm>
                <a:off x="3422882" y="2837569"/>
                <a:ext cx="4577886" cy="10406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zh-CN" sz="200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</m:ctrlPr>
                        </m:accPr>
                        <m:e>
                          <m:r>
                            <a:rPr lang="en-US" altLang="zh-CN" sz="20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acc>
                      <m:r>
                        <a:rPr lang="en-US" altLang="zh-CN" sz="20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0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altLang="zh-CN" sz="20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MS PGothic" panose="020B0600070205080204" pitchFamily="34" charset="-128"/>
                                </a:rPr>
                              </m:ctrlPr>
                            </m:accPr>
                            <m:e>
                              <m:r>
                                <a:rPr lang="en-US" altLang="zh-CN" sz="20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</m:e>
                        <m:sub>
                          <m:r>
                            <a:rPr lang="en-US" altLang="zh-CN" sz="20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en-US" altLang="zh-CN" sz="20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altLang="zh-CN" sz="20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acc>
                        <m:accPr>
                          <m:chr m:val="̃"/>
                          <m:ctrlPr>
                            <a:rPr lang="en-US" altLang="zh-CN" sz="20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CN" sz="20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MS PGothic" panose="020B0600070205080204" pitchFamily="34" charset="-128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MS PGothic" panose="020B0600070205080204" pitchFamily="34" charset="-128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CN" sz="20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MS PGothic" panose="020B0600070205080204" pitchFamily="34" charset="-128"/>
                                  <a:cs typeface="Times New Roman" panose="02020603050405020304" pitchFamily="18" charset="0"/>
                                </a:rPr>
                                <m:t>𝜇</m:t>
                              </m:r>
                            </m:sub>
                          </m:sSub>
                        </m:e>
                      </m:acc>
                      <m:r>
                        <a:rPr lang="en-US" altLang="zh-CN" sz="20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MS PGothic" panose="020B0600070205080204" pitchFamily="34" charset="-128"/>
                        </a:rPr>
                        <m:t>=</m:t>
                      </m:r>
                      <m:f>
                        <m:fPr>
                          <m:ctrlPr>
                            <a:rPr lang="en-US" altLang="zh-CN" sz="20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0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𝑔</m:t>
                          </m:r>
                        </m:den>
                      </m:f>
                      <m:r>
                        <a:rPr lang="en-US" altLang="zh-CN" sz="20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MS PGothic" panose="020B0600070205080204" pitchFamily="34" charset="-128"/>
                        </a:rPr>
                        <m:t>𝑠</m:t>
                      </m:r>
                      <m:d>
                        <m:dPr>
                          <m:ctrlPr>
                            <a:rPr lang="en-US" altLang="zh-CN" sz="20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𝑟</m:t>
                          </m:r>
                        </m:e>
                      </m:d>
                      <m:sSub>
                        <m:sSubPr>
                          <m:ctrlPr>
                            <a:rPr lang="en-US" altLang="zh-CN" sz="20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𝜕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𝜇</m:t>
                          </m:r>
                        </m:sub>
                      </m:sSub>
                      <m:r>
                        <a:rPr lang="en-US" altLang="zh-CN" sz="20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MS PGothic" panose="020B0600070205080204" pitchFamily="34" charset="-128"/>
                        </a:rPr>
                        <m:t>𝛼</m:t>
                      </m:r>
                      <m:r>
                        <a:rPr lang="en-US" altLang="zh-CN" sz="20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MS PGothic" panose="020B0600070205080204" pitchFamily="34" charset="-128"/>
                        </a:rPr>
                        <m:t>(</m:t>
                      </m:r>
                      <m:r>
                        <a:rPr lang="en-US" altLang="zh-CN" sz="20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MS PGothic" panose="020B0600070205080204" pitchFamily="34" charset="-128"/>
                        </a:rPr>
                        <m:t>𝑧</m:t>
                      </m:r>
                      <m:r>
                        <a:rPr lang="en-US" altLang="zh-CN" sz="20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MS PGothic" panose="020B0600070205080204" pitchFamily="34" charset="-128"/>
                        </a:rPr>
                        <m:t>)</m:t>
                      </m:r>
                    </m:oMath>
                  </m:oMathPara>
                </a14:m>
                <a:endParaRPr lang="en-US" altLang="zh-CN" sz="2000" dirty="0">
                  <a:solidFill>
                    <a:schemeClr val="accent1">
                      <a:lumMod val="50000"/>
                    </a:schemeClr>
                  </a:solidFill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E7AC2F38-22FF-117F-0F25-AC1F240DB8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2882" y="2837569"/>
                <a:ext cx="4577886" cy="104060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文本框 54">
            <a:extLst>
              <a:ext uri="{FF2B5EF4-FFF2-40B4-BE49-F238E27FC236}">
                <a16:creationId xmlns:a16="http://schemas.microsoft.com/office/drawing/2014/main" id="{71313399-65B1-1650-5836-7C1D353298D5}"/>
              </a:ext>
            </a:extLst>
          </p:cNvPr>
          <p:cNvSpPr txBox="1"/>
          <p:nvPr/>
        </p:nvSpPr>
        <p:spPr>
          <a:xfrm>
            <a:off x="5651369" y="3016577"/>
            <a:ext cx="6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zh-CN" altLang="en-US" sz="2400" dirty="0">
              <a:ea typeface="ＭＳ Ｐゴシック" panose="020B0600070205080204" pitchFamily="50" charset="-128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468C2F96-5016-5A02-58D4-186F62F6F0BF}"/>
              </a:ext>
            </a:extLst>
          </p:cNvPr>
          <p:cNvGrpSpPr/>
          <p:nvPr/>
        </p:nvGrpSpPr>
        <p:grpSpPr>
          <a:xfrm>
            <a:off x="2639616" y="3699702"/>
            <a:ext cx="7252835" cy="1486715"/>
            <a:chOff x="2639616" y="3699702"/>
            <a:chExt cx="7252835" cy="14867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矩形 53">
                  <a:extLst>
                    <a:ext uri="{FF2B5EF4-FFF2-40B4-BE49-F238E27FC236}">
                      <a16:creationId xmlns:a16="http://schemas.microsoft.com/office/drawing/2014/main" id="{8A473F54-1986-1E05-D8A4-FDDC24E468E0}"/>
                    </a:ext>
                  </a:extLst>
                </p:cNvPr>
                <p:cNvSpPr/>
                <p:nvPr/>
              </p:nvSpPr>
              <p:spPr>
                <a:xfrm>
                  <a:off x="2639616" y="3820335"/>
                  <a:ext cx="3738790" cy="1226881"/>
                </a:xfrm>
                <a:prstGeom prst="rect">
                  <a:avLst/>
                </a:prstGeom>
                <a:noFill/>
                <a:ln w="2857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2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sSub>
                          <m:sSubPr>
                            <m:ctrlP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sSubSup>
                          <m:sSubSupPr>
                            <m:ctrlP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  <m:sup>
                            <m: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kumimoji="1" lang="en-US" altLang="zh-CN" sz="2000" dirty="0">
                    <a:solidFill>
                      <a:schemeClr val="tx1"/>
                    </a:solidFill>
                  </a:endParaRPr>
                </a:p>
                <a:p>
                  <a:pPr algn="ctr">
                    <a:lnSpc>
                      <a:spcPct val="12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den>
                        </m:f>
                        <m:sSub>
                          <m:sSubPr>
                            <m:ctrlP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sSub>
                              <m:sSubPr>
                                <m:ctrlPr>
                                  <a:rPr kumimoji="1"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</m:e>
                              <m:sub>
                                <m:r>
                                  <a:rPr kumimoji="1"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e>
                        </m:d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  <m:sSup>
                          <m:sSupPr>
                            <m:ctrlP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sSubSup>
                          <m:sSubSupPr>
                            <m:ctrlP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̃"/>
                                <m:ctrlPr>
                                  <a:rPr lang="en-US" altLang="zh-CN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MS PGothic" panose="020B0600070205080204" pitchFamily="34" charset="-128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  <m:sup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altLang="zh-CN" sz="20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4" name="矩形 53">
                  <a:extLst>
                    <a:ext uri="{FF2B5EF4-FFF2-40B4-BE49-F238E27FC236}">
                      <a16:creationId xmlns:a16="http://schemas.microsoft.com/office/drawing/2014/main" id="{8A473F54-1986-1E05-D8A4-FDDC24E468E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39616" y="3820335"/>
                  <a:ext cx="3738790" cy="122688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28575"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6" name="箭头: 右 55">
              <a:extLst>
                <a:ext uri="{FF2B5EF4-FFF2-40B4-BE49-F238E27FC236}">
                  <a16:creationId xmlns:a16="http://schemas.microsoft.com/office/drawing/2014/main" id="{6C808938-049A-C7CD-44CD-49DCD6773705}"/>
                </a:ext>
              </a:extLst>
            </p:cNvPr>
            <p:cNvSpPr/>
            <p:nvPr/>
          </p:nvSpPr>
          <p:spPr>
            <a:xfrm>
              <a:off x="6493459" y="4189669"/>
              <a:ext cx="665669" cy="350778"/>
            </a:xfrm>
            <a:prstGeom prst="rightArrow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文本框 57">
                  <a:extLst>
                    <a:ext uri="{FF2B5EF4-FFF2-40B4-BE49-F238E27FC236}">
                      <a16:creationId xmlns:a16="http://schemas.microsoft.com/office/drawing/2014/main" id="{7D3DC0AF-1613-E7AD-6A68-5CA2EE743065}"/>
                    </a:ext>
                  </a:extLst>
                </p:cNvPr>
                <p:cNvSpPr txBox="1"/>
                <p:nvPr/>
              </p:nvSpPr>
              <p:spPr>
                <a:xfrm>
                  <a:off x="7680176" y="3699702"/>
                  <a:ext cx="1591942" cy="6463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kumimoji="1"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kumimoji="1"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)=</m:t>
                        </m:r>
                        <m:r>
                          <a:rPr kumimoji="1"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kumimoji="1"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kumimoji="1" lang="en-US" altLang="zh-CN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8" name="文本框 57">
                  <a:extLst>
                    <a:ext uri="{FF2B5EF4-FFF2-40B4-BE49-F238E27FC236}">
                      <a16:creationId xmlns:a16="http://schemas.microsoft.com/office/drawing/2014/main" id="{7D3DC0AF-1613-E7AD-6A68-5CA2EE7430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80176" y="3699702"/>
                  <a:ext cx="1591942" cy="64633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文本框 59">
                  <a:extLst>
                    <a:ext uri="{FF2B5EF4-FFF2-40B4-BE49-F238E27FC236}">
                      <a16:creationId xmlns:a16="http://schemas.microsoft.com/office/drawing/2014/main" id="{4F68F880-A1DC-4897-4ADA-599EF529408E}"/>
                    </a:ext>
                  </a:extLst>
                </p:cNvPr>
                <p:cNvSpPr txBox="1"/>
                <p:nvPr/>
              </p:nvSpPr>
              <p:spPr>
                <a:xfrm>
                  <a:off x="7261280" y="4285658"/>
                  <a:ext cx="2631171" cy="9007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000" dirty="0">
                      <a:solidFill>
                        <a:schemeClr val="tx1"/>
                      </a:solidFill>
                      <a:ea typeface="ＭＳ Ｐゴシック" panose="020B0600070205080204" pitchFamily="50" charset="-128"/>
                    </a:rPr>
                    <a:t>London Equation </a:t>
                  </a:r>
                </a:p>
                <a:p>
                  <a:pPr algn="ctr"/>
                  <a:r>
                    <a:rPr lang="en-US" altLang="zh-CN" sz="1600" dirty="0">
                      <a:solidFill>
                        <a:schemeClr val="tx1"/>
                      </a:solidFill>
                      <a:ea typeface="ＭＳ Ｐゴシック" panose="020B0600070205080204" pitchFamily="50" charset="-128"/>
                    </a:rPr>
                    <a:t>with penetration depth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  <m:t>𝛿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  <m:t>𝐴</m:t>
                          </m:r>
                        </m:sub>
                      </m:sSub>
                      <m:r>
                        <a:rPr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(</m:t>
                      </m:r>
                      <m:r>
                        <a:rPr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𝑟</m:t>
                      </m:r>
                      <m:r>
                        <a:rPr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)=1/</m:t>
                      </m:r>
                      <m:r>
                        <a:rPr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𝑔</m:t>
                      </m:r>
                      <m:sSub>
                        <m:sSubPr>
                          <m:ctrlPr>
                            <a:rPr lang="en-US" altLang="zh-CN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PGothic" panose="020B0600070205080204" pitchFamily="34" charset="-128"/>
                                </a:rPr>
                              </m:ctrlPr>
                            </m:accPr>
                            <m:e>
                              <m: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</m:e>
                        <m:sub>
                          <m: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zh-CN" altLang="en-US" dirty="0">
                    <a:solidFill>
                      <a:schemeClr val="tx1"/>
                    </a:solidFill>
                    <a:ea typeface="ＭＳ Ｐゴシック" panose="020B0600070205080204" pitchFamily="50" charset="-128"/>
                  </a:endParaRPr>
                </a:p>
              </p:txBody>
            </p:sp>
          </mc:Choice>
          <mc:Fallback xmlns="">
            <p:sp>
              <p:nvSpPr>
                <p:cNvPr id="60" name="文本框 59">
                  <a:extLst>
                    <a:ext uri="{FF2B5EF4-FFF2-40B4-BE49-F238E27FC236}">
                      <a16:creationId xmlns:a16="http://schemas.microsoft.com/office/drawing/2014/main" id="{4F68F880-A1DC-4897-4ADA-599EF52940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61280" y="4285658"/>
                  <a:ext cx="2631171" cy="900759"/>
                </a:xfrm>
                <a:prstGeom prst="rect">
                  <a:avLst/>
                </a:prstGeom>
                <a:blipFill>
                  <a:blip r:embed="rId6"/>
                  <a:stretch>
                    <a:fillRect t="-3378" r="-1620" b="-405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D30943CD-1E04-5981-F088-1D2054D5F25A}"/>
                  </a:ext>
                </a:extLst>
              </p:cNvPr>
              <p:cNvSpPr txBox="1"/>
              <p:nvPr/>
            </p:nvSpPr>
            <p:spPr>
              <a:xfrm>
                <a:off x="2848238" y="5365826"/>
                <a:ext cx="6059339" cy="11342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kumimoji="1" lang="en-US" altLang="zh-CN" sz="2000" b="0" dirty="0">
                    <a:solidFill>
                      <a:schemeClr val="accent2"/>
                    </a:solidFill>
                  </a:rPr>
                  <a:t>Superconducting current along the string</a:t>
                </a:r>
                <a:endParaRPr kumimoji="1" lang="en-US" altLang="zh-CN" sz="2400" b="0" i="1" dirty="0">
                  <a:solidFill>
                    <a:schemeClr val="accent2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kumimoji="1" lang="en-US" altLang="zh-CN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=∫</m:t>
                      </m:r>
                      <m:sSup>
                        <m:sSupPr>
                          <m:ctrlPr>
                            <a:rPr kumimoji="1" lang="en-US" altLang="zh-CN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kumimoji="1" lang="en-US" altLang="zh-CN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altLang="zh-CN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altLang="zh-CN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zh-CN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altLang="zh-CN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altLang="zh-CN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sSubSup>
                        <m:sSubSupPr>
                          <m:ctrlPr>
                            <a:rPr lang="en-US" altLang="zh-CN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en-US" altLang="zh-CN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MS PGothic" panose="020B0600070205080204" pitchFamily="34" charset="-128"/>
                                </a:rPr>
                              </m:ctrlPr>
                            </m:accPr>
                            <m:e>
                              <m:r>
                                <a:rPr lang="en-US" altLang="zh-CN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</m:e>
                        <m:sub>
                          <m:r>
                            <a:rPr lang="en-US" altLang="zh-CN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altLang="zh-CN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kumimoji="1" lang="en-US" altLang="zh-CN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D30943CD-1E04-5981-F088-1D2054D5F2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8238" y="5365826"/>
                <a:ext cx="6059339" cy="11342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本框 20">
            <a:extLst>
              <a:ext uri="{FF2B5EF4-FFF2-40B4-BE49-F238E27FC236}">
                <a16:creationId xmlns:a16="http://schemas.microsoft.com/office/drawing/2014/main" id="{D02C842C-21BF-9D4F-DCA1-CC395B5FF5D3}"/>
              </a:ext>
            </a:extLst>
          </p:cNvPr>
          <p:cNvSpPr txBox="1"/>
          <p:nvPr/>
        </p:nvSpPr>
        <p:spPr>
          <a:xfrm>
            <a:off x="8339779" y="2189575"/>
            <a:ext cx="332695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[Alford M et al. Nuclear Physics B, 1991] 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1092C65C-14CE-71AC-DAA8-4F07507B423E}"/>
              </a:ext>
            </a:extLst>
          </p:cNvPr>
          <p:cNvSpPr/>
          <p:nvPr/>
        </p:nvSpPr>
        <p:spPr>
          <a:xfrm>
            <a:off x="6056459" y="3105834"/>
            <a:ext cx="1397503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C9D07F4-8C63-5E1A-C6E8-73660F2016FD}"/>
                  </a:ext>
                </a:extLst>
              </p:cNvPr>
              <p:cNvSpPr txBox="1"/>
              <p:nvPr/>
            </p:nvSpPr>
            <p:spPr>
              <a:xfrm>
                <a:off x="7534687" y="3252836"/>
                <a:ext cx="80509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≡</m:t>
                      </m:r>
                      <m:acc>
                        <m:accPr>
                          <m:chr m:val="̃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</m:ctrlPr>
                        </m:acc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  <m:t>𝑠</m:t>
                          </m:r>
                        </m:e>
                      </m:acc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(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𝑟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)</m:t>
                      </m:r>
                    </m:oMath>
                  </m:oMathPara>
                </a14:m>
                <a:endParaRPr lang="en-US" altLang="zh-CN" sz="2000" b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C9D07F4-8C63-5E1A-C6E8-73660F2016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4687" y="3252836"/>
                <a:ext cx="805092" cy="307777"/>
              </a:xfrm>
              <a:prstGeom prst="rect">
                <a:avLst/>
              </a:prstGeom>
              <a:blipFill>
                <a:blip r:embed="rId8"/>
                <a:stretch>
                  <a:fillRect l="-3030" r="-9848" b="-4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94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3" grpId="0"/>
      <p:bldP spid="49" grpId="0"/>
      <p:bldP spid="20" grpId="0"/>
      <p:bldP spid="21" grpId="0"/>
      <p:bldP spid="2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4B53C4-EF53-1CE8-EA1A-9ACC2D00E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</a:rPr>
              <a:t>Asymptotic solutions</a:t>
            </a:r>
            <a:endParaRPr lang="zh-CN" altLang="en-US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AAFBA1E1-2E42-A4CF-474E-75B6C302EA7A}"/>
                  </a:ext>
                </a:extLst>
              </p:cNvPr>
              <p:cNvSpPr/>
              <p:nvPr/>
            </p:nvSpPr>
            <p:spPr>
              <a:xfrm>
                <a:off x="334276" y="888560"/>
                <a:ext cx="5401684" cy="2446605"/>
              </a:xfrm>
              <a:prstGeom prst="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kumimoji="1" lang="en-US" altLang="zh-CN" dirty="0">
                    <a:solidFill>
                      <a:schemeClr val="tx1"/>
                    </a:solidFill>
                    <a:ea typeface="MS PGothic" panose="020B0600070205080204" pitchFamily="34" charset="-128"/>
                  </a:rPr>
                  <a:t>Boundary conditions: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kumimoji="1" lang="en-US" altLang="zh-CN" dirty="0">
                    <a:solidFill>
                      <a:schemeClr val="accent1"/>
                    </a:solidFill>
                    <a:ea typeface="MS PGothic" panose="020B0600070205080204" pitchFamily="34" charset="-128"/>
                  </a:rPr>
                  <a:t>Regularity at the origin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dPr>
                      <m:e>
                        <m:r>
                          <a:rPr lang="en-US" altLang="zh-CN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𝜙</m:t>
                        </m:r>
                      </m:e>
                    </m:d>
                    <m:r>
                      <a:rPr lang="en-US" altLang="zh-CN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=0</m:t>
                    </m:r>
                    <m:r>
                      <a:rPr lang="en-US" altLang="zh-CN" b="0" i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, 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𝜇</m:t>
                        </m:r>
                      </m:sub>
                    </m:sSub>
                    <m:r>
                      <a:rPr lang="en-US" altLang="zh-CN" i="1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=0</m:t>
                    </m:r>
                    <m:r>
                      <a:rPr lang="en-US" altLang="zh-CN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, 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𝜕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𝑟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|</m:t>
                    </m:r>
                    <m:acc>
                      <m:accPr>
                        <m:chr m:val="̃"/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acc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𝜙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|</m:t>
                        </m:r>
                      </m:e>
                    </m:acc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→ 0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𝜕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𝑟</m:t>
                        </m:r>
                      </m:sub>
                    </m:sSub>
                    <m:acc>
                      <m:accPr>
                        <m:chr m:val="̃"/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𝑠</m:t>
                        </m:r>
                      </m:e>
                    </m:acc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(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𝑟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)→ 0,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ea typeface="MS PGothic" panose="020B0600070205080204" pitchFamily="34" charset="-128"/>
                  </a:rPr>
                  <a:t>     </a:t>
                </a:r>
                <a:r>
                  <a:rPr lang="en-US" altLang="zh-CN" dirty="0">
                    <a:solidFill>
                      <a:schemeClr val="tx1"/>
                    </a:solidFill>
                    <a:ea typeface="MS PGothic" panose="020B0600070205080204" pitchFamily="34" charset="-128"/>
                  </a:rPr>
                  <a:t>at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𝑟</m:t>
                    </m:r>
                    <m:r>
                      <a:rPr lang="en-US" altLang="zh-CN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=0</m:t>
                    </m:r>
                  </m:oMath>
                </a14:m>
                <a:endParaRPr lang="en-US" altLang="zh-CN" dirty="0">
                  <a:solidFill>
                    <a:schemeClr val="tx1"/>
                  </a:solidFill>
                  <a:ea typeface="MS PGothic" panose="020B0600070205080204" pitchFamily="34" charset="-128"/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dirty="0">
                    <a:solidFill>
                      <a:schemeClr val="accent1"/>
                    </a:solidFill>
                    <a:ea typeface="MS PGothic" panose="020B0600070205080204" pitchFamily="34" charset="-128"/>
                  </a:rPr>
                  <a:t>Finite energy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dPr>
                      <m:e>
                        <m:r>
                          <a:rPr lang="en-US" altLang="zh-CN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𝜙</m:t>
                        </m:r>
                      </m:e>
                    </m:d>
                    <m:r>
                      <a:rPr lang="en-US" altLang="zh-CN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→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  <m:r>
                      <a:rPr lang="en-US" altLang="zh-CN" b="0" i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 </m:t>
                        </m:r>
                        <m:r>
                          <a:rPr lang="en-US" altLang="zh-CN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𝐷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𝜇</m:t>
                        </m:r>
                      </m:sub>
                    </m:sSub>
                    <m:r>
                      <a:rPr lang="en-US" altLang="zh-CN" i="1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𝜙</m:t>
                    </m:r>
                    <m:r>
                      <a:rPr lang="en-US" altLang="zh-CN" i="1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→ 0</m:t>
                    </m:r>
                    <m:r>
                      <a:rPr lang="en-US" altLang="zh-CN" b="0" i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, </m:t>
                    </m:r>
                    <m:d>
                      <m:dPr>
                        <m:begChr m:val="|"/>
                        <m:endChr m:val="|"/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altLang="zh-C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𝜙</m:t>
                            </m:r>
                          </m:e>
                        </m:acc>
                      </m:e>
                    </m:d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→ 0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 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,</m:t>
                    </m:r>
                  </m:oMath>
                </a14:m>
                <a:r>
                  <a:rPr lang="en-US" altLang="zh-CN" i="1" dirty="0">
                    <a:solidFill>
                      <a:schemeClr val="tx1"/>
                    </a:solidFill>
                    <a:ea typeface="MS PGothic" panose="020B0600070205080204" pitchFamily="34" charset="-128"/>
                  </a:rPr>
                  <a:t>     </a:t>
                </a:r>
                <a:r>
                  <a:rPr lang="en-US" altLang="zh-CN" dirty="0">
                    <a:solidFill>
                      <a:schemeClr val="tx1"/>
                    </a:solidFill>
                    <a:ea typeface="MS PGothic" panose="020B0600070205080204" pitchFamily="34" charset="-128"/>
                  </a:rPr>
                  <a:t>at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𝑟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→∞</m:t>
                    </m:r>
                  </m:oMath>
                </a14:m>
                <a:endParaRPr kumimoji="1" lang="en-US" altLang="zh-CN" dirty="0">
                  <a:solidFill>
                    <a:schemeClr val="tx1"/>
                  </a:solidFill>
                  <a:ea typeface="MS PGothic" panose="020B0600070205080204" pitchFamily="34" charset="-128"/>
                </a:endParaRPr>
              </a:p>
              <a:p>
                <a:pPr algn="ctr">
                  <a:lnSpc>
                    <a:spcPct val="150000"/>
                  </a:lnSpc>
                </a:pPr>
                <a:endParaRPr kumimoji="1" lang="zh-CN" altLang="en-US" dirty="0">
                  <a:solidFill>
                    <a:schemeClr val="tx1"/>
                  </a:solidFill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AAFBA1E1-2E42-A4CF-474E-75B6C302EA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276" y="888560"/>
                <a:ext cx="5401684" cy="2446605"/>
              </a:xfrm>
              <a:prstGeom prst="rect">
                <a:avLst/>
              </a:prstGeom>
              <a:blipFill>
                <a:blip r:embed="rId3"/>
                <a:stretch>
                  <a:fillRect l="-1016" t="-1746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图片 18" descr="图形用户界面&#10;&#10;描述已自动生成">
            <a:extLst>
              <a:ext uri="{FF2B5EF4-FFF2-40B4-BE49-F238E27FC236}">
                <a16:creationId xmlns:a16="http://schemas.microsoft.com/office/drawing/2014/main" id="{76752D92-FD65-6547-7B36-64044C4921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248" t="12101" r="22241" b="1275"/>
          <a:stretch/>
        </p:blipFill>
        <p:spPr>
          <a:xfrm>
            <a:off x="268748" y="3520878"/>
            <a:ext cx="4248472" cy="2929981"/>
          </a:xfrm>
          <a:prstGeom prst="rect">
            <a:avLst/>
          </a:prstGeom>
        </p:spPr>
      </p:pic>
      <p:pic>
        <p:nvPicPr>
          <p:cNvPr id="21" name="图片 20" descr="图片包含 图形用户界面&#10;&#10;描述已自动生成">
            <a:extLst>
              <a:ext uri="{FF2B5EF4-FFF2-40B4-BE49-F238E27FC236}">
                <a16:creationId xmlns:a16="http://schemas.microsoft.com/office/drawing/2014/main" id="{7A060658-87CC-6996-2FC6-691DE3B9152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544" t="12365" r="19878" b="1275"/>
          <a:stretch/>
        </p:blipFill>
        <p:spPr>
          <a:xfrm>
            <a:off x="4822083" y="4098222"/>
            <a:ext cx="3588568" cy="23951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E95BC210-EFD2-C7B4-43CD-ED30787F8574}"/>
                  </a:ext>
                </a:extLst>
              </p:cNvPr>
              <p:cNvSpPr txBox="1"/>
              <p:nvPr/>
            </p:nvSpPr>
            <p:spPr>
              <a:xfrm>
                <a:off x="6789810" y="4696231"/>
                <a:ext cx="1424179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zh-CN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</m:ctrlPr>
                        </m:accPr>
                        <m:e>
                          <m:r>
                            <a:rPr lang="en-US" altLang="zh-CN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𝑠</m:t>
                          </m:r>
                        </m:e>
                      </m:acc>
                      <m:d>
                        <m:dPr>
                          <m:ctrlPr>
                            <a:rPr lang="en-US" altLang="zh-CN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</m:ctrlPr>
                        </m:dPr>
                        <m:e>
                          <m:r>
                            <a:rPr lang="en-US" altLang="zh-CN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𝑟</m:t>
                          </m:r>
                        </m:e>
                      </m:d>
                      <m:r>
                        <a:rPr lang="en-US" altLang="zh-CN" sz="1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MS PGothic" panose="020B0600070205080204" pitchFamily="34" charset="-128"/>
                        </a:rPr>
                        <m:t>=</m:t>
                      </m:r>
                      <m:r>
                        <a:rPr lang="en-US" altLang="zh-CN" sz="1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MS PGothic" panose="020B0600070205080204" pitchFamily="34" charset="-128"/>
                        </a:rPr>
                        <m:t>𝜔</m:t>
                      </m:r>
                      <m:r>
                        <a:rPr lang="en-US" altLang="zh-CN" sz="1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MS PGothic" panose="020B0600070205080204" pitchFamily="34" charset="-128"/>
                        </a:rPr>
                        <m:t>𝑠</m:t>
                      </m:r>
                      <m:r>
                        <a:rPr lang="en-US" altLang="zh-CN" sz="1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MS PGothic" panose="020B0600070205080204" pitchFamily="34" charset="-128"/>
                        </a:rPr>
                        <m:t>(</m:t>
                      </m:r>
                      <m:r>
                        <a:rPr lang="en-US" altLang="zh-CN" sz="1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MS PGothic" panose="020B0600070205080204" pitchFamily="34" charset="-128"/>
                        </a:rPr>
                        <m:t>𝑟</m:t>
                      </m:r>
                      <m:r>
                        <a:rPr lang="en-US" altLang="zh-CN" sz="1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MS PGothic" panose="020B0600070205080204" pitchFamily="34" charset="-128"/>
                        </a:rPr>
                        <m:t>)</m:t>
                      </m:r>
                    </m:oMath>
                  </m:oMathPara>
                </a14:m>
                <a:endParaRPr lang="zh-CN" altLang="en-US" sz="1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E95BC210-EFD2-C7B4-43CD-ED30787F85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9810" y="4696231"/>
                <a:ext cx="1424179" cy="307777"/>
              </a:xfrm>
              <a:prstGeom prst="rect">
                <a:avLst/>
              </a:prstGeom>
              <a:blipFill>
                <a:blip r:embed="rId7"/>
                <a:stretch>
                  <a:fillRect b="-98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图片 25" descr="图形用户界面&#10;&#10;描述已自动生成">
            <a:extLst>
              <a:ext uri="{FF2B5EF4-FFF2-40B4-BE49-F238E27FC236}">
                <a16:creationId xmlns:a16="http://schemas.microsoft.com/office/drawing/2014/main" id="{2D7236E9-39E7-F746-0AE2-1D07C6E1D8E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523" t="13680" r="19878" b="1156"/>
          <a:stretch/>
        </p:blipFill>
        <p:spPr>
          <a:xfrm>
            <a:off x="8536163" y="4149080"/>
            <a:ext cx="3588568" cy="239516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7" name="墨迹 26">
                <a:extLst>
                  <a:ext uri="{FF2B5EF4-FFF2-40B4-BE49-F238E27FC236}">
                    <a16:creationId xmlns:a16="http://schemas.microsoft.com/office/drawing/2014/main" id="{42519C1B-3B98-B271-2FB3-B210619F01EA}"/>
                  </a:ext>
                </a:extLst>
              </p14:cNvPr>
              <p14:cNvContentPartPr/>
              <p14:nvPr/>
            </p14:nvContentPartPr>
            <p14:xfrm>
              <a:off x="6249567" y="6372212"/>
              <a:ext cx="360" cy="360"/>
            </p14:xfrm>
          </p:contentPart>
        </mc:Choice>
        <mc:Fallback xmlns="">
          <p:pic>
            <p:nvPicPr>
              <p:cNvPr id="27" name="墨迹 26">
                <a:extLst>
                  <a:ext uri="{FF2B5EF4-FFF2-40B4-BE49-F238E27FC236}">
                    <a16:creationId xmlns:a16="http://schemas.microsoft.com/office/drawing/2014/main" id="{42519C1B-3B98-B271-2FB3-B210619F01E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213567" y="633621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8" name="墨迹 27">
                <a:extLst>
                  <a:ext uri="{FF2B5EF4-FFF2-40B4-BE49-F238E27FC236}">
                    <a16:creationId xmlns:a16="http://schemas.microsoft.com/office/drawing/2014/main" id="{4F0760C4-1573-9665-0026-69AE1799B793}"/>
                  </a:ext>
                </a:extLst>
              </p14:cNvPr>
              <p14:cNvContentPartPr/>
              <p14:nvPr/>
            </p14:nvContentPartPr>
            <p14:xfrm>
              <a:off x="8387791" y="6309243"/>
              <a:ext cx="45719" cy="125938"/>
            </p14:xfrm>
          </p:contentPart>
        </mc:Choice>
        <mc:Fallback xmlns="">
          <p:pic>
            <p:nvPicPr>
              <p:cNvPr id="28" name="墨迹 27">
                <a:extLst>
                  <a:ext uri="{FF2B5EF4-FFF2-40B4-BE49-F238E27FC236}">
                    <a16:creationId xmlns:a16="http://schemas.microsoft.com/office/drawing/2014/main" id="{4F0760C4-1573-9665-0026-69AE1799B79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351792" y="6273261"/>
                <a:ext cx="117357" cy="1975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9" name="墨迹 28">
                <a:extLst>
                  <a:ext uri="{FF2B5EF4-FFF2-40B4-BE49-F238E27FC236}">
                    <a16:creationId xmlns:a16="http://schemas.microsoft.com/office/drawing/2014/main" id="{910FCB5E-9C89-515E-DFAE-CB922CA4D150}"/>
                  </a:ext>
                </a:extLst>
              </p14:cNvPr>
              <p14:cNvContentPartPr/>
              <p14:nvPr/>
            </p14:nvContentPartPr>
            <p14:xfrm>
              <a:off x="4788687" y="3675092"/>
              <a:ext cx="255240" cy="1800"/>
            </p14:xfrm>
          </p:contentPart>
        </mc:Choice>
        <mc:Fallback xmlns="">
          <p:pic>
            <p:nvPicPr>
              <p:cNvPr id="29" name="墨迹 28">
                <a:extLst>
                  <a:ext uri="{FF2B5EF4-FFF2-40B4-BE49-F238E27FC236}">
                    <a16:creationId xmlns:a16="http://schemas.microsoft.com/office/drawing/2014/main" id="{910FCB5E-9C89-515E-DFAE-CB922CA4D15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752687" y="3639092"/>
                <a:ext cx="326880" cy="7344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组合 31">
            <a:extLst>
              <a:ext uri="{FF2B5EF4-FFF2-40B4-BE49-F238E27FC236}">
                <a16:creationId xmlns:a16="http://schemas.microsoft.com/office/drawing/2014/main" id="{57A8700C-1758-C9B4-E57B-CB79D469AD64}"/>
              </a:ext>
            </a:extLst>
          </p:cNvPr>
          <p:cNvGrpSpPr/>
          <p:nvPr/>
        </p:nvGrpSpPr>
        <p:grpSpPr>
          <a:xfrm>
            <a:off x="7918167" y="6664172"/>
            <a:ext cx="360" cy="360"/>
            <a:chOff x="7918167" y="6664172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0" name="墨迹 29">
                  <a:extLst>
                    <a:ext uri="{FF2B5EF4-FFF2-40B4-BE49-F238E27FC236}">
                      <a16:creationId xmlns:a16="http://schemas.microsoft.com/office/drawing/2014/main" id="{1E63D0CA-0047-CDC8-2FED-D40D1B44715D}"/>
                    </a:ext>
                  </a:extLst>
                </p14:cNvPr>
                <p14:cNvContentPartPr/>
                <p14:nvPr/>
              </p14:nvContentPartPr>
              <p14:xfrm>
                <a:off x="7918167" y="6664172"/>
                <a:ext cx="360" cy="360"/>
              </p14:xfrm>
            </p:contentPart>
          </mc:Choice>
          <mc:Fallback xmlns="">
            <p:pic>
              <p:nvPicPr>
                <p:cNvPr id="30" name="墨迹 29">
                  <a:extLst>
                    <a:ext uri="{FF2B5EF4-FFF2-40B4-BE49-F238E27FC236}">
                      <a16:creationId xmlns:a16="http://schemas.microsoft.com/office/drawing/2014/main" id="{1E63D0CA-0047-CDC8-2FED-D40D1B44715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882167" y="6628532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1" name="墨迹 30">
                  <a:extLst>
                    <a:ext uri="{FF2B5EF4-FFF2-40B4-BE49-F238E27FC236}">
                      <a16:creationId xmlns:a16="http://schemas.microsoft.com/office/drawing/2014/main" id="{5DB980E4-C4EB-39AA-C432-989573BE1C00}"/>
                    </a:ext>
                  </a:extLst>
                </p14:cNvPr>
                <p14:cNvContentPartPr/>
                <p14:nvPr/>
              </p14:nvContentPartPr>
              <p14:xfrm>
                <a:off x="7918167" y="6664172"/>
                <a:ext cx="360" cy="360"/>
              </p14:xfrm>
            </p:contentPart>
          </mc:Choice>
          <mc:Fallback xmlns="">
            <p:pic>
              <p:nvPicPr>
                <p:cNvPr id="31" name="墨迹 30">
                  <a:extLst>
                    <a:ext uri="{FF2B5EF4-FFF2-40B4-BE49-F238E27FC236}">
                      <a16:creationId xmlns:a16="http://schemas.microsoft.com/office/drawing/2014/main" id="{5DB980E4-C4EB-39AA-C432-989573BE1C0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882167" y="6628532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918B5885-5223-C566-1AF2-E802CB1D166C}"/>
                  </a:ext>
                </a:extLst>
              </p:cNvPr>
              <p:cNvSpPr txBox="1"/>
              <p:nvPr/>
            </p:nvSpPr>
            <p:spPr>
              <a:xfrm>
                <a:off x="10552205" y="4602294"/>
                <a:ext cx="1152128" cy="4956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zh-CN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CN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MS PGothic" panose="020B0600070205080204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MS PGothic" panose="020B0600070205080204" pitchFamily="34" charset="-128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MS PGothic" panose="020B0600070205080204" pitchFamily="34" charset="-128"/>
                                </a:rPr>
                                <m:t>𝜃</m:t>
                              </m:r>
                            </m:sub>
                          </m:sSub>
                        </m:e>
                      </m:acc>
                      <m:d>
                        <m:dPr>
                          <m:ctrlPr>
                            <a:rPr lang="en-US" altLang="zh-CN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</m:ctrlPr>
                        </m:dPr>
                        <m:e>
                          <m:r>
                            <a:rPr lang="en-US" altLang="zh-CN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𝑟</m:t>
                          </m:r>
                        </m:e>
                      </m:d>
                      <m:r>
                        <a:rPr lang="en-US" altLang="zh-CN" sz="1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MS PGothic" panose="020B0600070205080204" pitchFamily="34" charset="-128"/>
                        </a:rPr>
                        <m:t>∝</m:t>
                      </m:r>
                      <m:f>
                        <m:fPr>
                          <m:ctrlPr>
                            <a:rPr lang="en-US" altLang="zh-CN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</m:ctrlPr>
                        </m:fPr>
                        <m:num>
                          <m:r>
                            <a:rPr lang="en-US" altLang="zh-CN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zh-CN" altLang="en-US" sz="1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918B5885-5223-C566-1AF2-E802CB1D16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2205" y="4602294"/>
                <a:ext cx="1152128" cy="49564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箭头: 右 2">
            <a:extLst>
              <a:ext uri="{FF2B5EF4-FFF2-40B4-BE49-F238E27FC236}">
                <a16:creationId xmlns:a16="http://schemas.microsoft.com/office/drawing/2014/main" id="{6F91ECE5-F236-35CD-D960-9E98769EF8EA}"/>
              </a:ext>
            </a:extLst>
          </p:cNvPr>
          <p:cNvSpPr/>
          <p:nvPr/>
        </p:nvSpPr>
        <p:spPr>
          <a:xfrm>
            <a:off x="5452704" y="2595321"/>
            <a:ext cx="720080" cy="439743"/>
          </a:xfrm>
          <a:prstGeom prst="righ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7DD81E40-3964-12BF-D691-7650E19336E0}"/>
              </a:ext>
            </a:extLst>
          </p:cNvPr>
          <p:cNvGrpSpPr/>
          <p:nvPr/>
        </p:nvGrpSpPr>
        <p:grpSpPr>
          <a:xfrm>
            <a:off x="4458630" y="5891411"/>
            <a:ext cx="47160" cy="370080"/>
            <a:chOff x="4458630" y="5891411"/>
            <a:chExt cx="47160" cy="37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4" name="墨迹 3">
                  <a:extLst>
                    <a:ext uri="{FF2B5EF4-FFF2-40B4-BE49-F238E27FC236}">
                      <a16:creationId xmlns:a16="http://schemas.microsoft.com/office/drawing/2014/main" id="{9C1D1889-F060-4674-47C8-1F3929F580FE}"/>
                    </a:ext>
                  </a:extLst>
                </p14:cNvPr>
                <p14:cNvContentPartPr/>
                <p14:nvPr/>
              </p14:nvContentPartPr>
              <p14:xfrm>
                <a:off x="4458630" y="6051251"/>
                <a:ext cx="34920" cy="210240"/>
              </p14:xfrm>
            </p:contentPart>
          </mc:Choice>
          <mc:Fallback xmlns="">
            <p:pic>
              <p:nvPicPr>
                <p:cNvPr id="4" name="墨迹 3">
                  <a:extLst>
                    <a:ext uri="{FF2B5EF4-FFF2-40B4-BE49-F238E27FC236}">
                      <a16:creationId xmlns:a16="http://schemas.microsoft.com/office/drawing/2014/main" id="{9C1D1889-F060-4674-47C8-1F3929F580F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422630" y="6015611"/>
                  <a:ext cx="10656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7" name="墨迹 6">
                  <a:extLst>
                    <a:ext uri="{FF2B5EF4-FFF2-40B4-BE49-F238E27FC236}">
                      <a16:creationId xmlns:a16="http://schemas.microsoft.com/office/drawing/2014/main" id="{F800ACDE-3F34-7F3E-1B95-4AF40E2A2ABF}"/>
                    </a:ext>
                  </a:extLst>
                </p14:cNvPr>
                <p14:cNvContentPartPr/>
                <p14:nvPr/>
              </p14:nvContentPartPr>
              <p14:xfrm>
                <a:off x="4505430" y="5910131"/>
                <a:ext cx="360" cy="360"/>
              </p14:xfrm>
            </p:contentPart>
          </mc:Choice>
          <mc:Fallback xmlns="">
            <p:pic>
              <p:nvPicPr>
                <p:cNvPr id="7" name="墨迹 6">
                  <a:extLst>
                    <a:ext uri="{FF2B5EF4-FFF2-40B4-BE49-F238E27FC236}">
                      <a16:creationId xmlns:a16="http://schemas.microsoft.com/office/drawing/2014/main" id="{F800ACDE-3F34-7F3E-1B95-4AF40E2A2AB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469790" y="5874491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9" name="墨迹 8">
                  <a:extLst>
                    <a:ext uri="{FF2B5EF4-FFF2-40B4-BE49-F238E27FC236}">
                      <a16:creationId xmlns:a16="http://schemas.microsoft.com/office/drawing/2014/main" id="{941CF885-B936-4E17-662F-45EDBC001B9E}"/>
                    </a:ext>
                  </a:extLst>
                </p14:cNvPr>
                <p14:cNvContentPartPr/>
                <p14:nvPr/>
              </p14:nvContentPartPr>
              <p14:xfrm>
                <a:off x="4486710" y="5891411"/>
                <a:ext cx="360" cy="360"/>
              </p14:xfrm>
            </p:contentPart>
          </mc:Choice>
          <mc:Fallback xmlns="">
            <p:pic>
              <p:nvPicPr>
                <p:cNvPr id="9" name="墨迹 8">
                  <a:extLst>
                    <a:ext uri="{FF2B5EF4-FFF2-40B4-BE49-F238E27FC236}">
                      <a16:creationId xmlns:a16="http://schemas.microsoft.com/office/drawing/2014/main" id="{941CF885-B936-4E17-662F-45EDBC001B9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450710" y="5855411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1" name="墨迹 10">
                  <a:extLst>
                    <a:ext uri="{FF2B5EF4-FFF2-40B4-BE49-F238E27FC236}">
                      <a16:creationId xmlns:a16="http://schemas.microsoft.com/office/drawing/2014/main" id="{96E1C739-951A-BDE6-E480-69A8681AEEC6}"/>
                    </a:ext>
                  </a:extLst>
                </p14:cNvPr>
                <p14:cNvContentPartPr/>
                <p14:nvPr/>
              </p14:nvContentPartPr>
              <p14:xfrm>
                <a:off x="4496430" y="5947931"/>
                <a:ext cx="360" cy="1800"/>
              </p14:xfrm>
            </p:contentPart>
          </mc:Choice>
          <mc:Fallback xmlns="">
            <p:pic>
              <p:nvPicPr>
                <p:cNvPr id="11" name="墨迹 10">
                  <a:extLst>
                    <a:ext uri="{FF2B5EF4-FFF2-40B4-BE49-F238E27FC236}">
                      <a16:creationId xmlns:a16="http://schemas.microsoft.com/office/drawing/2014/main" id="{96E1C739-951A-BDE6-E480-69A8681AEEC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460430" y="5912291"/>
                  <a:ext cx="7200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2" name="墨迹 11">
                  <a:extLst>
                    <a:ext uri="{FF2B5EF4-FFF2-40B4-BE49-F238E27FC236}">
                      <a16:creationId xmlns:a16="http://schemas.microsoft.com/office/drawing/2014/main" id="{E41B884E-6D2B-572C-9661-C978795141F3}"/>
                    </a:ext>
                  </a:extLst>
                </p14:cNvPr>
                <p14:cNvContentPartPr/>
                <p14:nvPr/>
              </p14:nvContentPartPr>
              <p14:xfrm>
                <a:off x="4496430" y="6004811"/>
                <a:ext cx="360" cy="360"/>
              </p14:xfrm>
            </p:contentPart>
          </mc:Choice>
          <mc:Fallback xmlns="">
            <p:pic>
              <p:nvPicPr>
                <p:cNvPr id="12" name="墨迹 11">
                  <a:extLst>
                    <a:ext uri="{FF2B5EF4-FFF2-40B4-BE49-F238E27FC236}">
                      <a16:creationId xmlns:a16="http://schemas.microsoft.com/office/drawing/2014/main" id="{E41B884E-6D2B-572C-9661-C978795141F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460430" y="5968811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CA9FA866-7800-6996-07A4-992BBCCA0D02}"/>
              </a:ext>
            </a:extLst>
          </p:cNvPr>
          <p:cNvGrpSpPr/>
          <p:nvPr/>
        </p:nvGrpSpPr>
        <p:grpSpPr>
          <a:xfrm>
            <a:off x="6395956" y="665370"/>
            <a:ext cx="5668957" cy="3337260"/>
            <a:chOff x="6395956" y="665370"/>
            <a:chExt cx="5668957" cy="33372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13E7D222-A3C8-4C3E-54A5-B27E8CEF1FF4}"/>
                    </a:ext>
                  </a:extLst>
                </p:cNvPr>
                <p:cNvSpPr txBox="1"/>
                <p:nvPr/>
              </p:nvSpPr>
              <p:spPr>
                <a:xfrm>
                  <a:off x="6395956" y="665370"/>
                  <a:ext cx="4458432" cy="3337260"/>
                </a:xfrm>
                <a:prstGeom prst="rect">
                  <a:avLst/>
                </a:prstGeom>
                <a:noFill/>
                <a:ln w="28575">
                  <a:solidFill>
                    <a:schemeClr val="accent2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zh-CN" sz="2000" dirty="0">
                      <a:solidFill>
                        <a:schemeClr val="tx1"/>
                      </a:solidFill>
                      <a:ea typeface="MS PGothic" panose="020B0600070205080204" pitchFamily="34" charset="-128"/>
                    </a:rPr>
                    <a:t>Asymptotic solutions at large distance:</a:t>
                  </a:r>
                  <a:endParaRPr lang="en-US" altLang="zh-CN" sz="2000" b="0" i="1" dirty="0">
                    <a:solidFill>
                      <a:schemeClr val="tx1"/>
                    </a:solidFill>
                    <a:ea typeface="MS PGothic" panose="020B0600070205080204" pitchFamily="34" charset="-128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Times New Roman" panose="020206030504050203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en-US" altLang="zh-CN" sz="20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altLang="zh-CN" sz="20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Times New Roman" panose="020206030504050203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  <a:cs typeface="Times New Roman" panose="02020603050405020304" pitchFamily="18" charset="0"/>
                              </a:rPr>
                              <m:t>𝜙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sz="20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  <a:cs typeface="Times New Roman" panose="02020603050405020304" pitchFamily="18" charset="0"/>
                              </a:rPr>
                              <m:t>𝜙</m:t>
                            </m:r>
                          </m:sub>
                        </m:sSub>
                        <m:r>
                          <a:rPr lang="en-US" altLang="zh-CN" sz="20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Times New Roman" panose="02020603050405020304" pitchFamily="18" charset="0"/>
                          </a:rPr>
                          <m:t>𝑟</m:t>
                        </m:r>
                        <m:r>
                          <a:rPr lang="en-US" altLang="zh-CN" sz="20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Times New Roman" panose="020206030504050203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altLang="zh-CN" sz="2000" b="0" i="1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U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a:rPr lang="en-US" altLang="zh-CN" sz="20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0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CN" sz="20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)=</m:t>
                        </m:r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en-US" altLang="zh-CN" sz="20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0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en-US" altLang="zh-CN" sz="20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CN" sz="20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altLang="zh-CN" sz="2000" b="0" i="1" dirty="0">
                    <a:solidFill>
                      <a:schemeClr val="bg1">
                        <a:lumMod val="65000"/>
                      </a:schemeClr>
                    </a:solidFill>
                    <a:ea typeface="MS PGothic" panose="020B0600070205080204" pitchFamily="34" charset="-128"/>
                  </a:endParaRPr>
                </a:p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altLang="zh-CN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MS PGothic" panose="020B0600070205080204" pitchFamily="34" charset="-128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)=</m:t>
                        </m:r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acc>
                              <m:accPr>
                                <m:chr m:val="̃"/>
                                <m:ctrlPr>
                                  <a:rPr lang="en-US" altLang="zh-CN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MS PGothic" panose="020B0600070205080204" pitchFamily="34" charset="-128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</m:acc>
                          </m:sub>
                        </m:sSub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acc>
                              <m:accPr>
                                <m:chr m:val="̃"/>
                                <m:ctrlPr>
                                  <a:rPr lang="en-US" altLang="zh-CN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MS PGothic" panose="020B0600070205080204" pitchFamily="34" charset="-128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</m:acc>
                          </m:sub>
                        </m:sSub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altLang="zh-CN" sz="2000" dirty="0">
                    <a:solidFill>
                      <a:schemeClr val="tx1"/>
                    </a:solidFill>
                    <a:ea typeface="ＭＳ Ｐゴシック" panose="020B0600070205080204" pitchFamily="50" charset="-128"/>
                  </a:endParaRPr>
                </a:p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̃"/>
                            <m:ctrlP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</m:ctrlPr>
                          </m:accPr>
                          <m:e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𝑠</m:t>
                            </m:r>
                          </m:e>
                        </m:acc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(</m:t>
                        </m:r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𝑟</m:t>
                        </m:r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)=</m:t>
                        </m:r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func>
                          <m:funcPr>
                            <m:ctrlPr>
                              <a:rPr lang="en-US" altLang="zh-CN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00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func>
                      </m:oMath>
                    </m:oMathPara>
                  </a14:m>
                  <a:endParaRPr lang="en-US" altLang="zh-CN" sz="2000" dirty="0">
                    <a:solidFill>
                      <a:schemeClr val="tx1"/>
                    </a:solidFill>
                    <a:ea typeface="ＭＳ Ｐゴシック" panose="020B0600070205080204" pitchFamily="50" charset="-128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1400" dirty="0">
                      <a:solidFill>
                        <a:schemeClr val="tx1"/>
                      </a:solidFill>
                      <a:ea typeface="ＭＳ Ｐゴシック" panose="020B0600070205080204" pitchFamily="50" charset="-128"/>
                    </a:rPr>
                    <a:t>modified Bessel function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  <a:cs typeface="Times New Roman" panose="020206030504050203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  <a:cs typeface="Times New Roman" panose="02020603050405020304" pitchFamily="18" charset="0"/>
                            </a:rPr>
                            <m:t>𝑚𝑥</m:t>
                          </m:r>
                        </m:e>
                      </m:d>
                      <m:r>
                        <a:rPr lang="en-US" altLang="zh-CN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  <a:cs typeface="Times New Roman" panose="02020603050405020304" pitchFamily="18" charset="0"/>
                            </a:rPr>
                            <m:t>𝑚𝑥</m:t>
                          </m:r>
                        </m:sup>
                      </m:sSup>
                    </m:oMath>
                  </a14:m>
                  <a:r>
                    <a:rPr lang="en-US" altLang="zh-CN" sz="1400" dirty="0">
                      <a:solidFill>
                        <a:schemeClr val="tx1"/>
                      </a:solidFill>
                      <a:ea typeface="ＭＳ Ｐゴシック" panose="020B0600070205080204" pitchFamily="50" charset="-128"/>
                    </a:rPr>
                    <a:t> at </a:t>
                  </a:r>
                  <a14:m>
                    <m:oMath xmlns:m="http://schemas.openxmlformats.org/officeDocument/2006/math">
                      <m:r>
                        <a:rPr lang="en-US" altLang="zh-CN" sz="1400" b="0" i="1" smtClean="0">
                          <a:latin typeface="Cambria Math" panose="020405030504060302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m:t>→∞</m:t>
                      </m:r>
                    </m:oMath>
                  </a14:m>
                  <a:endParaRPr lang="zh-CN" altLang="en-US" sz="1400" dirty="0">
                    <a:solidFill>
                      <a:schemeClr val="tx1"/>
                    </a:solidFill>
                    <a:ea typeface="ＭＳ Ｐゴシック" panose="020B0600070205080204" pitchFamily="50" charset="-128"/>
                  </a:endParaRPr>
                </a:p>
              </p:txBody>
            </p:sp>
          </mc:Choice>
          <mc:Fallback xmlns="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13E7D222-A3C8-4C3E-54A5-B27E8CEF1F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95956" y="665370"/>
                  <a:ext cx="4458432" cy="3337260"/>
                </a:xfrm>
                <a:prstGeom prst="rect">
                  <a:avLst/>
                </a:prstGeom>
                <a:blipFill>
                  <a:blip r:embed="rId28"/>
                  <a:stretch>
                    <a:fillRect l="-1085"/>
                  </a:stretch>
                </a:blipFill>
                <a:ln w="28575">
                  <a:solidFill>
                    <a:schemeClr val="accent2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文本框 19">
                  <a:extLst>
                    <a:ext uri="{FF2B5EF4-FFF2-40B4-BE49-F238E27FC236}">
                      <a16:creationId xmlns:a16="http://schemas.microsoft.com/office/drawing/2014/main" id="{0D62C4FD-2910-BC4C-8053-83F31ABF29E1}"/>
                    </a:ext>
                  </a:extLst>
                </p:cNvPr>
                <p:cNvSpPr txBox="1"/>
                <p:nvPr/>
              </p:nvSpPr>
              <p:spPr>
                <a:xfrm>
                  <a:off x="10854389" y="1299969"/>
                  <a:ext cx="1210524" cy="185602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  <a:cs typeface="Times New Roman" panose="02020603050405020304" pitchFamily="18" charset="0"/>
                              </a:rPr>
                              <m:t>𝜙</m:t>
                            </m:r>
                          </m:sub>
                        </m:sSub>
                        <m:r>
                          <a:rPr lang="en-US" altLang="zh-CN" sz="18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∝−|</m:t>
                        </m:r>
                        <m:r>
                          <a:rPr lang="en-US" altLang="zh-CN" sz="18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𝑛</m:t>
                        </m:r>
                        <m:r>
                          <a:rPr lang="en-US" altLang="zh-CN" sz="18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|</m:t>
                        </m:r>
                      </m:oMath>
                    </m:oMathPara>
                  </a14:m>
                  <a:endParaRPr lang="en-US" altLang="zh-CN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en-US" altLang="zh-CN" sz="18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∝−</m:t>
                        </m:r>
                        <m:r>
                          <a:rPr lang="en-US" altLang="zh-CN" sz="18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𝑛</m:t>
                        </m:r>
                      </m:oMath>
                    </m:oMathPara>
                  </a14:m>
                  <a:endParaRPr lang="en-US" altLang="zh-CN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e>
                          <m:sub>
                            <m:acc>
                              <m:accPr>
                                <m:chr m:val="̃"/>
                                <m:ctrlPr>
                                  <a:rPr lang="en-US" altLang="zh-CN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MS PGothic" panose="020B0600070205080204" pitchFamily="34" charset="-128"/>
                                  </a:rPr>
                                </m:ctrlPr>
                              </m:accPr>
                              <m:e>
                                <m:r>
                                  <a:rPr lang="en-US" altLang="zh-CN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</m:acc>
                          </m:sub>
                        </m:sSub>
                        <m:r>
                          <a:rPr lang="en-US" altLang="zh-CN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∝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CN" sz="1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</m:ctrlPr>
                          </m:dPr>
                          <m:e>
                            <m:r>
                              <a:rPr lang="en-US" altLang="zh-CN" sz="1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𝜔</m:t>
                            </m:r>
                          </m:e>
                        </m:d>
                      </m:oMath>
                    </m:oMathPara>
                  </a14:m>
                  <a:endParaRPr lang="en-US" altLang="zh-CN" sz="1800" b="0" dirty="0">
                    <a:solidFill>
                      <a:schemeClr val="accent1"/>
                    </a:solidFill>
                    <a:ea typeface="ＭＳ Ｐゴシック" panose="020B0600070205080204" pitchFamily="50" charset="-128"/>
                  </a:endParaRPr>
                </a:p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altLang="zh-C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∝</m:t>
                        </m:r>
                        <m:r>
                          <a:rPr lang="en-US" altLang="zh-C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𝜔</m:t>
                        </m:r>
                      </m:oMath>
                    </m:oMathPara>
                  </a14:m>
                  <a:endParaRPr lang="zh-CN" altLang="en-US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文本框 19">
                  <a:extLst>
                    <a:ext uri="{FF2B5EF4-FFF2-40B4-BE49-F238E27FC236}">
                      <a16:creationId xmlns:a16="http://schemas.microsoft.com/office/drawing/2014/main" id="{0D62C4FD-2910-BC4C-8053-83F31ABF29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54389" y="1299969"/>
                  <a:ext cx="1210524" cy="1856021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BE7BEF44-388B-E71D-1911-639694C4FD25}"/>
                </a:ext>
              </a:extLst>
            </p:cNvPr>
            <p:cNvSpPr txBox="1"/>
            <p:nvPr/>
          </p:nvSpPr>
          <p:spPr>
            <a:xfrm>
              <a:off x="9624392" y="3259723"/>
              <a:ext cx="11056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rgbClr val="C00000"/>
                  </a:solidFill>
                  <a:ea typeface="ＭＳ Ｐゴシック" panose="020B0600070205080204" pitchFamily="50" charset="-128"/>
                </a:rPr>
                <a:t>massless</a:t>
              </a:r>
              <a:endParaRPr lang="zh-CN" altLang="en-US" sz="1600" dirty="0">
                <a:solidFill>
                  <a:srgbClr val="C00000"/>
                </a:solidFill>
                <a:ea typeface="ＭＳ Ｐゴシック" panose="020B060007020508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832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4" grpId="0"/>
      <p:bldP spid="17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28997B-B9E5-360C-9F5B-12DA67705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600" dirty="0">
                <a:latin typeface="+mn-lt"/>
              </a:rPr>
              <a:t>Interaction with source method</a:t>
            </a:r>
            <a:endParaRPr lang="zh-CN" altLang="en-US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6E271F1-E09D-781A-6443-5C583AF0A1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0571" y="961730"/>
                <a:ext cx="6277477" cy="2160239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altLang="zh-CN" sz="1800" dirty="0">
                    <a:solidFill>
                      <a:schemeClr val="tx1"/>
                    </a:solidFill>
                    <a:latin typeface="+mn-lt"/>
                    <a:ea typeface="ＭＳ Ｐゴシック" panose="020B0600070205080204" pitchFamily="50" charset="-128"/>
                  </a:rPr>
                  <a:t>Define the </a:t>
                </a:r>
                <a:r>
                  <a:rPr lang="en-US" altLang="zh-CN" sz="1800" dirty="0">
                    <a:solidFill>
                      <a:schemeClr val="accent1"/>
                    </a:solidFill>
                    <a:latin typeface="+mn-lt"/>
                    <a:ea typeface="ＭＳ Ｐゴシック" panose="020B0600070205080204" pitchFamily="50" charset="-128"/>
                  </a:rPr>
                  <a:t>external sources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ℒ</m:t>
                      </m:r>
                      <m:r>
                        <a:rPr kumimoji="1" lang="en-US" altLang="zh-CN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CN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kumimoji="1" lang="en-US" altLang="zh-CN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zh-CN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CN" sz="1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1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b>
                                  <m:r>
                                    <a:rPr kumimoji="1" lang="en-US" altLang="zh-CN" sz="1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b>
                              </m:sSub>
                              <m:r>
                                <a:rPr kumimoji="1" lang="en-US" altLang="zh-CN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d>
                        </m:e>
                        <m:sup>
                          <m:r>
                            <a:rPr kumimoji="1" lang="en-US" altLang="zh-CN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kumimoji="1" lang="en-US" altLang="zh-CN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CN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kumimoji="1" lang="en-US" altLang="zh-CN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kumimoji="1" lang="en-US" altLang="zh-CN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  <m:sup>
                          <m:r>
                            <a:rPr kumimoji="1" lang="en-US" altLang="zh-CN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kumimoji="1" lang="en-US" altLang="zh-CN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kumimoji="1" lang="en-US" altLang="zh-CN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kumimoji="1" lang="en-US" altLang="zh-CN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CN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kumimoji="1" lang="en-US" altLang="zh-CN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kumimoji="1" lang="en-US" altLang="zh-CN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  <m:sSub>
                        <m:sSubPr>
                          <m:ctrlPr>
                            <a:rPr kumimoji="1" lang="en-US" altLang="zh-CN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kumimoji="1" lang="en-US" altLang="zh-CN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  <m:r>
                        <a:rPr kumimoji="1" lang="en-US" altLang="zh-CN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kumimoji="1" lang="en-US" altLang="zh-CN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CN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kumimoji="1" lang="en-US" altLang="zh-CN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kumimoji="1" lang="en-US" altLang="zh-CN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  <m:sup>
                          <m:r>
                            <a:rPr kumimoji="1" lang="en-US" altLang="zh-CN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kumimoji="1" lang="en-US" altLang="zh-CN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kumimoji="1" lang="en-US" altLang="zh-CN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sSup>
                        <m:sSupPr>
                          <m:ctrlPr>
                            <a:rPr kumimoji="1" lang="en-US" altLang="zh-CN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kumimoji="1" lang="en-US" altLang="zh-CN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r>
                        <a:rPr kumimoji="1" lang="en-US" altLang="zh-CN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kumimoji="1" lang="en-US" altLang="zh-CN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kumimoji="1" lang="en-US" altLang="zh-CN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</m:sSub>
                      <m:r>
                        <a:rPr kumimoji="1" lang="en-US" altLang="zh-CN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kumimoji="1" lang="en-US" altLang="zh-CN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kumimoji="1" lang="en-US" altLang="zh-CN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kumimoji="1" lang="en-US" altLang="zh-CN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sSup>
                        <m:sSupPr>
                          <m:ctrlPr>
                            <a:rPr lang="en-US" altLang="zh-CN" sz="1600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altLang="zh-CN" sz="1600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</m:oMath>
                  </m:oMathPara>
                </a14:m>
                <a:endParaRPr lang="en-US" altLang="zh-CN" sz="1600" i="1" dirty="0">
                  <a:solidFill>
                    <a:schemeClr val="bg1">
                      <a:lumMod val="6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PGothic" panose="020B0600070205080204" pitchFamily="34" charset="-128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altLang="zh-CN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MS PGothic" panose="020B0600070205080204" pitchFamily="34" charset="-128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CN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acc>
                            <m:accPr>
                              <m:chr m:val="̃"/>
                              <m:ctrlP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PGothic" panose="020B0600070205080204" pitchFamily="34" charset="-128"/>
                                </a:rPr>
                              </m:ctrlPr>
                            </m:accPr>
                            <m:e>
                              <m: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</m:sub>
                        <m:sup>
                          <m: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PGothic" panose="020B0600070205080204" pitchFamily="34" charset="-128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PGothic" panose="020B0600070205080204" pitchFamily="34" charset="-128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  <m:sup>
                          <m: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acc>
                        <m:accPr>
                          <m:chr m:val="̃"/>
                          <m:ctrlP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PGothic" panose="020B0600070205080204" pitchFamily="34" charset="-128"/>
                                </a:rPr>
                              </m:ctrlPr>
                            </m:sSupPr>
                            <m:e>
                              <m: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PGothic" panose="020B0600070205080204" pitchFamily="34" charset="-128"/>
                                </a:rPr>
                                <m:t>𝐹</m:t>
                              </m:r>
                            </m:e>
                            <m:sup>
                              <m: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PGothic" panose="020B0600070205080204" pitchFamily="34" charset="-128"/>
                                </a:rPr>
                                <m:t>𝜇𝜈</m:t>
                              </m:r>
                            </m:sup>
                          </m:sSup>
                        </m:e>
                      </m:acc>
                      <m:acc>
                        <m:accPr>
                          <m:chr m:val="̃"/>
                          <m:ctrlP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PGothic" panose="020B0600070205080204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PGothic" panose="020B0600070205080204" pitchFamily="34" charset="-128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PGothic" panose="020B0600070205080204" pitchFamily="34" charset="-128"/>
                                </a:rPr>
                                <m:t>𝜇𝜈</m:t>
                              </m:r>
                            </m:sub>
                          </m:sSub>
                        </m:e>
                      </m:acc>
                      <m:r>
                        <a:rPr lang="en-US" altLang="zh-CN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acc>
                            <m:accPr>
                              <m:chr m:val="̃"/>
                              <m:ctrlP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PGothic" panose="020B0600070205080204" pitchFamily="34" charset="-128"/>
                                </a:rPr>
                              </m:ctrlPr>
                            </m:accPr>
                            <m:e>
                              <m: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</m:sub>
                      </m:sSub>
                      <m:sSub>
                        <m:sSubPr>
                          <m:ctrlP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PGothic" panose="020B0600070205080204" pitchFamily="34" charset="-128"/>
                                </a:rPr>
                              </m:ctrlPr>
                            </m:accPr>
                            <m:e>
                              <m: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</m:e>
                        <m:sub>
                          <m: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altLang="zh-CN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̃"/>
                          <m:ctrlP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</m:e>
                      </m:acc>
                      <m:acc>
                        <m:accPr>
                          <m:chr m:val="̃"/>
                          <m:ctrlP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PGothic" panose="020B0600070205080204" pitchFamily="34" charset="-128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PGothic" panose="020B0600070205080204" pitchFamily="34" charset="-128"/>
                                </a:rPr>
                                <m:t>A</m:t>
                              </m:r>
                            </m:e>
                            <m:sup>
                              <m: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PGothic" panose="020B0600070205080204" pitchFamily="34" charset="-128"/>
                                </a:rPr>
                                <m:t>𝜇</m:t>
                              </m:r>
                            </m:sup>
                          </m:sSup>
                        </m:e>
                      </m:acc>
                    </m:oMath>
                  </m:oMathPara>
                </a14:m>
                <a:endParaRPr lang="zh-CN" altLang="en-US" sz="18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6E271F1-E09D-781A-6443-5C583AF0A1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0571" y="961730"/>
                <a:ext cx="6277477" cy="2160239"/>
              </a:xfrm>
              <a:blipFill>
                <a:blip r:embed="rId3"/>
                <a:stretch>
                  <a:fillRect l="-777" t="-5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本框 20">
            <a:extLst>
              <a:ext uri="{FF2B5EF4-FFF2-40B4-BE49-F238E27FC236}">
                <a16:creationId xmlns:a16="http://schemas.microsoft.com/office/drawing/2014/main" id="{947D336F-3BDF-D1A7-4D65-DC0CB0B140C7}"/>
              </a:ext>
            </a:extLst>
          </p:cNvPr>
          <p:cNvSpPr txBox="1"/>
          <p:nvPr/>
        </p:nvSpPr>
        <p:spPr>
          <a:xfrm>
            <a:off x="3400668" y="3147073"/>
            <a:ext cx="2594047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accent2"/>
                </a:solidFill>
                <a:ea typeface="ＭＳ Ｐゴシック" panose="020B0600070205080204" pitchFamily="50" charset="-128"/>
              </a:rPr>
              <a:t>point-like sources in 2-dimensions</a:t>
            </a:r>
            <a:endParaRPr lang="zh-CN" altLang="en-US" sz="2000" dirty="0">
              <a:solidFill>
                <a:schemeClr val="accent2"/>
              </a:solidFill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ED82898A-8110-1451-AEA9-BE132168871A}"/>
                  </a:ext>
                </a:extLst>
              </p:cNvPr>
              <p:cNvSpPr txBox="1"/>
              <p:nvPr/>
            </p:nvSpPr>
            <p:spPr>
              <a:xfrm>
                <a:off x="3601330" y="4145052"/>
                <a:ext cx="1169507" cy="185602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  <a:cs typeface="Times New Roman" panose="02020603050405020304" pitchFamily="18" charset="0"/>
                            </a:rPr>
                            <m:t>𝜙</m:t>
                          </m:r>
                        </m:sub>
                      </m:sSub>
                      <m:r>
                        <a:rPr lang="en-US" altLang="zh-CN" sz="1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∝|</m:t>
                      </m:r>
                      <m:r>
                        <a:rPr lang="en-US" altLang="zh-CN" sz="1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𝑛</m:t>
                      </m:r>
                      <m:r>
                        <a:rPr lang="en-US" altLang="zh-CN" sz="1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|</m:t>
                      </m:r>
                    </m:oMath>
                  </m:oMathPara>
                </a14:m>
                <a:endParaRPr lang="en-US" altLang="zh-CN" dirty="0">
                  <a:solidFill>
                    <a:schemeClr val="accent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  <a:cs typeface="Times New Roman" panose="020206030504050203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altLang="zh-CN" sz="1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∝−</m:t>
                      </m:r>
                      <m:r>
                        <a:rPr lang="en-US" altLang="zh-CN" sz="1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𝑛</m:t>
                      </m:r>
                    </m:oMath>
                  </m:oMathPara>
                </a14:m>
                <a:endParaRPr lang="en-US" altLang="zh-CN" dirty="0">
                  <a:solidFill>
                    <a:schemeClr val="accent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  <m:sub>
                          <m:acc>
                            <m:accPr>
                              <m:chr m:val="̃"/>
                              <m:ctrlPr>
                                <a:rPr lang="en-US" altLang="zh-CN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MS PGothic" panose="020B0600070205080204" pitchFamily="34" charset="-128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</m:sub>
                      </m:sSub>
                      <m:r>
                        <a:rPr lang="en-US" altLang="zh-CN" sz="1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∝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sz="1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</m:ctrlPr>
                        </m:dPr>
                        <m:e>
                          <m:r>
                            <a:rPr lang="en-US" altLang="zh-CN" sz="1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  <m:t>𝜔</m:t>
                          </m:r>
                        </m:e>
                      </m:d>
                    </m:oMath>
                  </m:oMathPara>
                </a14:m>
                <a:endParaRPr lang="en-US" altLang="zh-CN" sz="1800" b="0" dirty="0">
                  <a:solidFill>
                    <a:schemeClr val="accent1"/>
                  </a:solidFill>
                  <a:ea typeface="ＭＳ Ｐゴシック" panose="020B0600070205080204" pitchFamily="50" charset="-128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sz="1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zh-CN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∝</m:t>
                      </m:r>
                      <m:r>
                        <a:rPr lang="en-US" altLang="zh-CN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𝜔</m:t>
                      </m:r>
                    </m:oMath>
                  </m:oMathPara>
                </a14:m>
                <a:endParaRPr lang="zh-CN" alt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ED82898A-8110-1451-AEA9-BE13216887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1330" y="4145052"/>
                <a:ext cx="1169507" cy="18560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组合 12">
            <a:extLst>
              <a:ext uri="{FF2B5EF4-FFF2-40B4-BE49-F238E27FC236}">
                <a16:creationId xmlns:a16="http://schemas.microsoft.com/office/drawing/2014/main" id="{1827A6A3-599B-8519-1444-C3193D0292CB}"/>
              </a:ext>
            </a:extLst>
          </p:cNvPr>
          <p:cNvGrpSpPr/>
          <p:nvPr/>
        </p:nvGrpSpPr>
        <p:grpSpPr>
          <a:xfrm>
            <a:off x="6384033" y="886623"/>
            <a:ext cx="5829538" cy="2225332"/>
            <a:chOff x="6096000" y="2115328"/>
            <a:chExt cx="6099887" cy="2225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文本框 67">
                  <a:extLst>
                    <a:ext uri="{FF2B5EF4-FFF2-40B4-BE49-F238E27FC236}">
                      <a16:creationId xmlns:a16="http://schemas.microsoft.com/office/drawing/2014/main" id="{525D0C79-9533-002D-E907-590DD548CE7C}"/>
                    </a:ext>
                  </a:extLst>
                </p:cNvPr>
                <p:cNvSpPr txBox="1"/>
                <p:nvPr/>
              </p:nvSpPr>
              <p:spPr>
                <a:xfrm>
                  <a:off x="6096000" y="2700075"/>
                  <a:ext cx="5981629" cy="108427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pt-BR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𝑖𝑛𝑡</m:t>
                          </m:r>
                        </m:sub>
                      </m:sSub>
                      <m:r>
                        <a:rPr lang="en-US" altLang="zh-CN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=2</m:t>
                      </m:r>
                      <m:r>
                        <a:rPr lang="en-US" altLang="zh-CN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𝜋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𝑑𝑧</m:t>
                          </m:r>
                        </m:e>
                      </m:nary>
                    </m:oMath>
                  </a14:m>
                  <a:r>
                    <a:rPr lang="en-US" altLang="zh-CN" dirty="0">
                      <a:ea typeface="メイリオ" panose="020B0604030504040204" pitchFamily="50" charset="-128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zh-CN" b="0" i="0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[</m:t>
                      </m:r>
                      <m:r>
                        <a:rPr lang="en-US" altLang="zh-CN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−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𝑘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𝜙</m:t>
                          </m:r>
                          <m:r>
                            <a:rPr lang="en-US" altLang="zh-CN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CN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𝑘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𝜙</m:t>
                          </m:r>
                          <m:r>
                            <a:rPr lang="en-US" altLang="zh-CN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CN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𝐾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altLang="zh-CN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  <m:r>
                            <a:rPr lang="en-US" altLang="zh-CN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𝑑</m:t>
                          </m:r>
                        </m:e>
                      </m:d>
                      <m:r>
                        <a:rPr lang="en-US" altLang="zh-CN" i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𝑘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𝐴</m:t>
                          </m:r>
                          <m:r>
                            <a:rPr lang="en-US" altLang="zh-CN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CN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𝑘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𝐴</m:t>
                          </m:r>
                          <m:r>
                            <a:rPr lang="en-US" altLang="zh-CN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CN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𝐾</m:t>
                          </m:r>
                        </m:e>
                        <m:sub>
                          <m:r>
                            <a:rPr lang="en-US" altLang="zh-CN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altLang="zh-CN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altLang="zh-CN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𝑑</m:t>
                          </m:r>
                        </m:e>
                      </m:d>
                    </m:oMath>
                  </a14:m>
                  <a:endParaRPr lang="en-US" altLang="zh-CN" i="1" dirty="0">
                    <a:ea typeface="メイリオ" panose="020B0604030504040204" pitchFamily="50" charset="-128"/>
                  </a:endParaRPr>
                </a:p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             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𝑘</m:t>
                            </m:r>
                          </m:e>
                          <m:sub>
                            <m:acc>
                              <m:accPr>
                                <m:chr m:val="̃"/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MS PGothic" panose="020B0600070205080204" pitchFamily="34" charset="-128"/>
                                  </a:rPr>
                                </m:ctrlPr>
                              </m:acc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</m:acc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𝑘</m:t>
                            </m:r>
                          </m:e>
                          <m:sub>
                            <m:acc>
                              <m:accPr>
                                <m:chr m:val="̃"/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MS PGothic" panose="020B0600070205080204" pitchFamily="34" charset="-128"/>
                                  </a:rPr>
                                </m:ctrlPr>
                              </m:acc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</m:acc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 smtClean="0">
                                    <a:latin typeface="Cambria Math" panose="02040503050406030204" pitchFamily="18" charset="0"/>
                                    <a:ea typeface="メイリオ" panose="020B0604030504040204" pitchFamily="50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メイリオ" panose="020B0604030504040204" pitchFamily="50" charset="-128"/>
                                  </a:rPr>
                                  <m:t>𝑚</m:t>
                                </m:r>
                              </m:e>
                              <m:sub>
                                <m:acc>
                                  <m:accPr>
                                    <m:chr m:val="̃"/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MS PGothic" panose="020B0600070205080204" pitchFamily="34" charset="-128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</m:acc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𝑑</m:t>
                            </m:r>
                          </m:e>
                        </m:d>
                        <m:r>
                          <a:rPr lang="en-US" altLang="zh-CN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𝑘</m:t>
                            </m:r>
                          </m:e>
                          <m:sub>
                            <m:acc>
                              <m:accPr>
                                <m:chr m:val="̃"/>
                                <m:ctrlPr>
                                  <a:rPr lang="en-US" altLang="zh-CN" i="1" smtClean="0">
                                    <a:latin typeface="Cambria Math" panose="02040503050406030204" pitchFamily="18" charset="0"/>
                                    <a:ea typeface="メイリオ" panose="020B0604030504040204" pitchFamily="50" charset="-128"/>
                                  </a:rPr>
                                </m:ctrlPr>
                              </m:acc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メイリオ" panose="020B0604030504040204" pitchFamily="50" charset="-128"/>
                                  </a:rPr>
                                  <m:t>𝐴</m:t>
                                </m:r>
                              </m:e>
                            </m:acc>
                            <m:r>
                              <a:rPr lang="en-US" altLang="zh-CN" i="1" smtClean="0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𝑘</m:t>
                            </m:r>
                          </m:e>
                          <m:sub>
                            <m:acc>
                              <m:accPr>
                                <m:chr m:val="̃"/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メイリオ" panose="020B0604030504040204" pitchFamily="50" charset="-128"/>
                                  </a:rPr>
                                </m:ctrlPr>
                              </m:acc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メイリオ" panose="020B0604030504040204" pitchFamily="50" charset="-128"/>
                                  </a:rPr>
                                  <m:t>𝐴</m:t>
                                </m:r>
                              </m:e>
                            </m:acc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2</m:t>
                            </m:r>
                          </m:sub>
                        </m:sSub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func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]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68" name="文本框 67">
                  <a:extLst>
                    <a:ext uri="{FF2B5EF4-FFF2-40B4-BE49-F238E27FC236}">
                      <a16:creationId xmlns:a16="http://schemas.microsoft.com/office/drawing/2014/main" id="{525D0C79-9533-002D-E907-590DD548CE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0" y="2700075"/>
                  <a:ext cx="5981629" cy="1084271"/>
                </a:xfrm>
                <a:prstGeom prst="rect">
                  <a:avLst/>
                </a:prstGeom>
                <a:blipFill>
                  <a:blip r:embed="rId5"/>
                  <a:stretch>
                    <a:fillRect t="-38764" b="-2303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9D2A42E0-6A8E-B913-7C52-26B62140798F}"/>
                </a:ext>
              </a:extLst>
            </p:cNvPr>
            <p:cNvSpPr/>
            <p:nvPr/>
          </p:nvSpPr>
          <p:spPr>
            <a:xfrm>
              <a:off x="7716944" y="2764724"/>
              <a:ext cx="1993928" cy="954971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600" dirty="0"/>
                <a:t>0</a:t>
              </a:r>
              <a:endParaRPr kumimoji="1" lang="zh-CN" altLang="en-US" sz="1600" dirty="0"/>
            </a:p>
          </p:txBody>
        </p:sp>
        <p:sp>
          <p:nvSpPr>
            <p:cNvPr id="58" name="文本框 57">
              <a:extLst>
                <a:ext uri="{FF2B5EF4-FFF2-40B4-BE49-F238E27FC236}">
                  <a16:creationId xmlns:a16="http://schemas.microsoft.com/office/drawing/2014/main" id="{10C007B8-414C-D101-585D-5931E1227AE2}"/>
                </a:ext>
              </a:extLst>
            </p:cNvPr>
            <p:cNvSpPr txBox="1"/>
            <p:nvPr/>
          </p:nvSpPr>
          <p:spPr>
            <a:xfrm>
              <a:off x="7595158" y="3755885"/>
              <a:ext cx="21386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accent6"/>
                  </a:solidFill>
                  <a:ea typeface="ＭＳ Ｐゴシック" panose="020B0600070205080204" pitchFamily="50" charset="-128"/>
                </a:rPr>
                <a:t>always attractive contribution</a:t>
              </a:r>
            </a:p>
          </p:txBody>
        </p:sp>
        <p:sp>
          <p:nvSpPr>
            <p:cNvPr id="59" name="矩形 58">
              <a:extLst>
                <a:ext uri="{FF2B5EF4-FFF2-40B4-BE49-F238E27FC236}">
                  <a16:creationId xmlns:a16="http://schemas.microsoft.com/office/drawing/2014/main" id="{063E5BB4-5AB0-E253-2D46-51F5346364ED}"/>
                </a:ext>
              </a:extLst>
            </p:cNvPr>
            <p:cNvSpPr/>
            <p:nvPr/>
          </p:nvSpPr>
          <p:spPr>
            <a:xfrm>
              <a:off x="9874549" y="2795946"/>
              <a:ext cx="1708445" cy="432048"/>
            </a:xfrm>
            <a:prstGeom prst="rect">
              <a:avLst/>
            </a:prstGeom>
            <a:noFill/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600">
                <a:solidFill>
                  <a:schemeClr val="accent1"/>
                </a:solidFill>
              </a:endParaRPr>
            </a:p>
          </p:txBody>
        </p:sp>
        <p:sp>
          <p:nvSpPr>
            <p:cNvPr id="60" name="文本框 59">
              <a:extLst>
                <a:ext uri="{FF2B5EF4-FFF2-40B4-BE49-F238E27FC236}">
                  <a16:creationId xmlns:a16="http://schemas.microsoft.com/office/drawing/2014/main" id="{012C2335-DF01-4160-5403-75624D38F1CA}"/>
                </a:ext>
              </a:extLst>
            </p:cNvPr>
            <p:cNvSpPr txBox="1"/>
            <p:nvPr/>
          </p:nvSpPr>
          <p:spPr>
            <a:xfrm>
              <a:off x="9433856" y="2115328"/>
              <a:ext cx="27620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accent6">
                      <a:lumMod val="50000"/>
                    </a:schemeClr>
                  </a:solidFill>
                  <a:ea typeface="ＭＳ Ｐゴシック" panose="020B0600070205080204" pitchFamily="50" charset="-128"/>
                </a:rPr>
                <a:t>determined by winding direction of vortex</a:t>
              </a:r>
            </a:p>
          </p:txBody>
        </p:sp>
        <p:sp>
          <p:nvSpPr>
            <p:cNvPr id="61" name="文本框 60">
              <a:extLst>
                <a:ext uri="{FF2B5EF4-FFF2-40B4-BE49-F238E27FC236}">
                  <a16:creationId xmlns:a16="http://schemas.microsoft.com/office/drawing/2014/main" id="{0AABE98E-178B-C6E2-F5E9-59E75EF08FD3}"/>
                </a:ext>
              </a:extLst>
            </p:cNvPr>
            <p:cNvSpPr txBox="1"/>
            <p:nvPr/>
          </p:nvSpPr>
          <p:spPr>
            <a:xfrm>
              <a:off x="9817907" y="3727423"/>
              <a:ext cx="22597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rgbClr val="943900"/>
                  </a:solidFill>
                  <a:ea typeface="ＭＳ Ｐゴシック" panose="020B0600070205080204" pitchFamily="50" charset="-128"/>
                </a:rPr>
                <a:t>determined by direction of current</a:t>
              </a:r>
            </a:p>
          </p:txBody>
        </p:sp>
        <p:sp>
          <p:nvSpPr>
            <p:cNvPr id="64" name="矩形 63">
              <a:extLst>
                <a:ext uri="{FF2B5EF4-FFF2-40B4-BE49-F238E27FC236}">
                  <a16:creationId xmlns:a16="http://schemas.microsoft.com/office/drawing/2014/main" id="{EB2376D1-01C6-1C18-A793-37AC178C667A}"/>
                </a:ext>
              </a:extLst>
            </p:cNvPr>
            <p:cNvSpPr/>
            <p:nvPr/>
          </p:nvSpPr>
          <p:spPr>
            <a:xfrm>
              <a:off x="9859941" y="3295375"/>
              <a:ext cx="1428041" cy="432048"/>
            </a:xfrm>
            <a:prstGeom prst="rect">
              <a:avLst/>
            </a:prstGeom>
            <a:noFill/>
            <a:ln w="28575">
              <a:solidFill>
                <a:srgbClr val="943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600"/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4E3B36EA-188D-0CAE-1DCB-97570BB4D8B3}"/>
              </a:ext>
            </a:extLst>
          </p:cNvPr>
          <p:cNvGrpSpPr/>
          <p:nvPr/>
        </p:nvGrpSpPr>
        <p:grpSpPr>
          <a:xfrm>
            <a:off x="338715" y="2882880"/>
            <a:ext cx="3385168" cy="3084767"/>
            <a:chOff x="419490" y="3591979"/>
            <a:chExt cx="3385168" cy="2372336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9DC6C997-CA61-F0D0-6873-265539D2BEA0}"/>
                </a:ext>
              </a:extLst>
            </p:cNvPr>
            <p:cNvSpPr/>
            <p:nvPr/>
          </p:nvSpPr>
          <p:spPr>
            <a:xfrm>
              <a:off x="659137" y="3591979"/>
              <a:ext cx="2650453" cy="2372336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文本框 65">
                  <a:extLst>
                    <a:ext uri="{FF2B5EF4-FFF2-40B4-BE49-F238E27FC236}">
                      <a16:creationId xmlns:a16="http://schemas.microsoft.com/office/drawing/2014/main" id="{90468C4E-1D05-BA1E-636A-BEBF5DF4E643}"/>
                    </a:ext>
                  </a:extLst>
                </p:cNvPr>
                <p:cNvSpPr txBox="1"/>
                <p:nvPr/>
              </p:nvSpPr>
              <p:spPr>
                <a:xfrm>
                  <a:off x="419490" y="3591979"/>
                  <a:ext cx="3385168" cy="213311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80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altLang="zh-CN" sz="1800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sub>
                        </m:sSub>
                        <m:r>
                          <a:rPr lang="en-US" altLang="zh-CN" sz="18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180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zh-CN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CN" i="1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CN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den>
                        </m:f>
                        <m:r>
                          <a:rPr lang="en-US" altLang="zh-CN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  <m:d>
                          <m:dPr>
                            <m:ctrlPr>
                              <a:rPr lang="en-US" altLang="zh-CN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oMath>
                    </m:oMathPara>
                  </a14:m>
                  <a:endParaRPr lang="en-US" altLang="zh-CN" sz="18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  <a:p>
                  <a:pPr>
                    <a:lnSpc>
                      <a:spcPct val="12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800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a:rPr lang="en-US" altLang="zh-CN" sz="180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18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zh-CN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CN" i="1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CN" i="1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den>
                        </m:f>
                        <m:sSub>
                          <m:sSubPr>
                            <m:ctrlPr>
                              <a:rPr lang="en-US" altLang="zh-CN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altLang="zh-CN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altLang="zh-CN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den>
                        </m:f>
                        <m:r>
                          <a:rPr lang="en-US" altLang="zh-CN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  <m:d>
                          <m:dPr>
                            <m:ctrlPr>
                              <a:rPr lang="en-US" altLang="zh-CN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altLang="zh-CN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altLang="zh-CN" sz="1800" i="1" dirty="0">
                    <a:solidFill>
                      <a:schemeClr val="tx1"/>
                    </a:solidFill>
                  </a:endParaRPr>
                </a:p>
                <a:p>
                  <a:pPr>
                    <a:lnSpc>
                      <a:spcPct val="12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acc>
                              <m:accPr>
                                <m:chr m:val="̃"/>
                                <m:ctrlPr>
                                  <a:rPr lang="en-US" altLang="zh-CN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MS PGothic" panose="020B0600070205080204" pitchFamily="34" charset="-128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</m:acc>
                          </m:sub>
                        </m:sSub>
                        <m: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acc>
                                  <m:accPr>
                                    <m:chr m:val="̃"/>
                                    <m:ctrlP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MS PGothic" panose="020B0600070205080204" pitchFamily="34" charset="-128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</m:acc>
                              </m:sub>
                            </m:sSub>
                          </m:num>
                          <m:den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den>
                        </m:f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  <m:d>
                          <m:d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oMath>
                    </m:oMathPara>
                  </a14:m>
                  <a:endParaRPr lang="en-US" altLang="zh-CN" sz="1800" i="1" dirty="0">
                    <a:solidFill>
                      <a:schemeClr val="tx1"/>
                    </a:solidFill>
                  </a:endParaRPr>
                </a:p>
                <a:p>
                  <a:pPr>
                    <a:lnSpc>
                      <a:spcPct val="12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̃"/>
                            <m:ctrlPr>
                              <a:rPr lang="en-US" altLang="zh-CN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zh-CN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  <m:sub>
                                <m:r>
                                  <a:rPr lang="en-US" altLang="zh-CN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b>
                            </m:sSub>
                          </m:e>
                        </m:acc>
                        <m:r>
                          <a:rPr lang="en-US" altLang="zh-C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zh-CN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CN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CN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𝑔𝑟</m:t>
                            </m:r>
                          </m:den>
                        </m:f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  <m:d>
                          <m:d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oMath>
                    </m:oMathPara>
                  </a14:m>
                  <a:endParaRPr lang="en-US" altLang="zh-CN" sz="1800" i="1" dirty="0">
                    <a:solidFill>
                      <a:schemeClr val="tx1"/>
                    </a:solidFill>
                    <a:ea typeface="MS PGothic" panose="020B0600070205080204" pitchFamily="34" charset="-128"/>
                  </a:endParaRPr>
                </a:p>
              </p:txBody>
            </p:sp>
          </mc:Choice>
          <mc:Fallback xmlns="">
            <p:sp>
              <p:nvSpPr>
                <p:cNvPr id="66" name="文本框 65">
                  <a:extLst>
                    <a:ext uri="{FF2B5EF4-FFF2-40B4-BE49-F238E27FC236}">
                      <a16:creationId xmlns:a16="http://schemas.microsoft.com/office/drawing/2014/main" id="{90468C4E-1D05-BA1E-636A-BEBF5DF4E6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490" y="3591979"/>
                  <a:ext cx="3385168" cy="213311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椭圆 3">
            <a:extLst>
              <a:ext uri="{FF2B5EF4-FFF2-40B4-BE49-F238E27FC236}">
                <a16:creationId xmlns:a16="http://schemas.microsoft.com/office/drawing/2014/main" id="{AEC33A27-48CC-1DB7-648E-CAC66B3521E5}"/>
              </a:ext>
            </a:extLst>
          </p:cNvPr>
          <p:cNvSpPr/>
          <p:nvPr/>
        </p:nvSpPr>
        <p:spPr>
          <a:xfrm>
            <a:off x="4376938" y="1870993"/>
            <a:ext cx="1204014" cy="697735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79378D5-E891-FF03-0E79-FB4268D9BCC3}"/>
              </a:ext>
            </a:extLst>
          </p:cNvPr>
          <p:cNvSpPr txBox="1"/>
          <p:nvPr/>
        </p:nvSpPr>
        <p:spPr>
          <a:xfrm>
            <a:off x="3772376" y="2535711"/>
            <a:ext cx="22708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chemeClr val="accent1"/>
                </a:solidFill>
                <a:ea typeface="ＭＳ Ｐゴシック" panose="020B0600070205080204" pitchFamily="50" charset="-128"/>
              </a:rPr>
              <a:t>external sources </a:t>
            </a:r>
            <a:endParaRPr lang="zh-CN" altLang="en-US" dirty="0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34ED86EA-B631-DC0E-8638-EF78105D9C55}"/>
              </a:ext>
            </a:extLst>
          </p:cNvPr>
          <p:cNvSpPr/>
          <p:nvPr/>
        </p:nvSpPr>
        <p:spPr>
          <a:xfrm>
            <a:off x="5010728" y="1353525"/>
            <a:ext cx="1204014" cy="697735"/>
          </a:xfrm>
          <a:prstGeom prst="ellipse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54DDD46-973C-946C-6F4C-C754457C6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664" y="4115378"/>
            <a:ext cx="1834466" cy="220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1C84934F-D51C-98D9-03A4-11DCD75BA242}"/>
              </a:ext>
            </a:extLst>
          </p:cNvPr>
          <p:cNvSpPr txBox="1"/>
          <p:nvPr/>
        </p:nvSpPr>
        <p:spPr>
          <a:xfrm>
            <a:off x="8026127" y="3746046"/>
            <a:ext cx="3385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ea typeface="ＭＳ Ｐゴシック" panose="020B0600070205080204" pitchFamily="50" charset="-128"/>
              </a:rPr>
              <a:t>Similar as Ampere’s Force</a:t>
            </a:r>
            <a:endParaRPr lang="zh-CN" altLang="en-US" dirty="0">
              <a:ea typeface="ＭＳ Ｐゴシック" panose="020B0600070205080204" pitchFamily="50" charset="-128"/>
            </a:endParaRPr>
          </a:p>
        </p:txBody>
      </p:sp>
      <p:cxnSp>
        <p:nvCxnSpPr>
          <p:cNvPr id="22" name="连接符: 肘形 21">
            <a:extLst>
              <a:ext uri="{FF2B5EF4-FFF2-40B4-BE49-F238E27FC236}">
                <a16:creationId xmlns:a16="http://schemas.microsoft.com/office/drawing/2014/main" id="{8965303A-A592-A938-4A29-A2A192CED00A}"/>
              </a:ext>
            </a:extLst>
          </p:cNvPr>
          <p:cNvCxnSpPr>
            <a:cxnSpLocks/>
            <a:stCxn id="61" idx="2"/>
            <a:endCxn id="15" idx="0"/>
          </p:cNvCxnSpPr>
          <p:nvPr/>
        </p:nvCxnSpPr>
        <p:spPr>
          <a:xfrm rot="5400000">
            <a:off x="10038464" y="2763740"/>
            <a:ext cx="662553" cy="1302058"/>
          </a:xfrm>
          <a:prstGeom prst="bent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318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56" grpId="0" animBg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03FE3E-26BC-000D-6E32-2E74B9D50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</a:rPr>
              <a:t>Global strings</a:t>
            </a:r>
            <a:endParaRPr lang="zh-CN" altLang="en-US" dirty="0">
              <a:latin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9A224804-C1A8-A1F8-0425-68BE35635621}"/>
              </a:ext>
            </a:extLst>
          </p:cNvPr>
          <p:cNvGrpSpPr/>
          <p:nvPr/>
        </p:nvGrpSpPr>
        <p:grpSpPr>
          <a:xfrm>
            <a:off x="263352" y="1052736"/>
            <a:ext cx="4447811" cy="1661799"/>
            <a:chOff x="623392" y="997621"/>
            <a:chExt cx="4447811" cy="1661799"/>
          </a:xfrm>
        </p:grpSpPr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D9E4187F-EA9A-1530-1529-95F5FB5DDD27}"/>
                </a:ext>
              </a:extLst>
            </p:cNvPr>
            <p:cNvSpPr/>
            <p:nvPr/>
          </p:nvSpPr>
          <p:spPr>
            <a:xfrm>
              <a:off x="938251" y="997621"/>
              <a:ext cx="3818092" cy="1661799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1800" dirty="0">
                <a:ea typeface="ＭＳ Ｐゴシック" panose="020B0600070205080204" pitchFamily="50" charset="-128"/>
              </a:endParaRPr>
            </a:p>
          </p:txBody>
        </p: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45496DE0-F4DF-1536-D703-8D2ACE57EAA0}"/>
                </a:ext>
              </a:extLst>
            </p:cNvPr>
            <p:cNvGrpSpPr/>
            <p:nvPr/>
          </p:nvGrpSpPr>
          <p:grpSpPr>
            <a:xfrm>
              <a:off x="623392" y="1104566"/>
              <a:ext cx="4447811" cy="1459660"/>
              <a:chOff x="623392" y="1104566"/>
              <a:chExt cx="4447811" cy="145966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文本框 6">
                    <a:extLst>
                      <a:ext uri="{FF2B5EF4-FFF2-40B4-BE49-F238E27FC236}">
                        <a16:creationId xmlns:a16="http://schemas.microsoft.com/office/drawing/2014/main" id="{1E4627D2-3033-F66C-4D8A-773281509B1C}"/>
                      </a:ext>
                    </a:extLst>
                  </p:cNvPr>
                  <p:cNvSpPr txBox="1"/>
                  <p:nvPr/>
                </p:nvSpPr>
                <p:spPr>
                  <a:xfrm>
                    <a:off x="623392" y="1104566"/>
                    <a:ext cx="4447811" cy="1080489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ℒ</m:t>
                          </m:r>
                          <m:r>
                            <a:rPr lang="en-US" altLang="zh-CN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altLang="zh-C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PGothic" panose="020B0600070205080204" pitchFamily="34" charset="-128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pl-PL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PGothic" panose="020B0600070205080204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PGothic" panose="020B0600070205080204" pitchFamily="34" charset="-128"/>
                                    </a:rPr>
                                    <m:t>|</m:t>
                                  </m:r>
                                  <m:r>
                                    <a:rPr lang="pl-PL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PGothic" panose="020B0600070205080204" pitchFamily="34" charset="-128"/>
                                    </a:rPr>
                                    <m:t>𝜕</m:t>
                                  </m:r>
                                </m:e>
                                <m:sub>
                                  <m:r>
                                    <a:rPr lang="pl-PL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PGothic" panose="020B0600070205080204" pitchFamily="34" charset="-128"/>
                                    </a:rPr>
                                    <m:t>𝜇</m:t>
                                  </m:r>
                                </m:sub>
                              </m:sSub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PGothic" panose="020B0600070205080204" pitchFamily="34" charset="-128"/>
                                </a:rPr>
                                <m:t>𝜙</m:t>
                              </m:r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PGothic" panose="020B0600070205080204" pitchFamily="34" charset="-128"/>
                                </a:rPr>
                                <m:t>|</m:t>
                              </m:r>
                            </m:e>
                            <m:sup>
                              <m:r>
                                <a:rPr lang="en-US" altLang="zh-C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PGothic" panose="020B0600070205080204" pitchFamily="34" charset="-128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−</m:t>
                          </m:r>
                          <m:r>
                            <a:rPr lang="en-US" altLang="zh-CN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𝑉</m:t>
                          </m:r>
                          <m:d>
                            <m:dPr>
                              <m:ctrlPr>
                                <a:rPr lang="en-US" altLang="zh-CN" sz="1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PGothic" panose="020B0600070205080204" pitchFamily="34" charset="-128"/>
                                </a:rPr>
                              </m:ctrlPr>
                            </m:dPr>
                            <m:e>
                              <m:r>
                                <a:rPr lang="en-US" altLang="zh-CN" sz="1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PGothic" panose="020B0600070205080204" pitchFamily="34" charset="-128"/>
                                </a:rPr>
                                <m:t>𝜙</m:t>
                              </m:r>
                            </m:e>
                          </m:d>
                          <m:r>
                            <a:rPr lang="en-US" altLang="zh-C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,     </m:t>
                          </m:r>
                        </m:oMath>
                      </m:oMathPara>
                    </a14:m>
                    <a:endParaRPr lang="en-US" altLang="zh-CN" sz="1800" b="0" i="1" dirty="0">
                      <a:solidFill>
                        <a:schemeClr val="tx1"/>
                      </a:solidFill>
                      <a:ea typeface="MS PGothic" panose="020B0600070205080204" pitchFamily="34" charset="-128"/>
                    </a:endParaRPr>
                  </a:p>
                  <a:p>
                    <a:pPr>
                      <a:lnSpc>
                        <a:spcPct val="12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sSup>
                            <m:sSup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CN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altLang="zh-CN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zh-CN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altLang="zh-CN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𝜂</m:t>
                                      </m:r>
                                    </m:e>
                                    <m:sup>
                                      <m:r>
                                        <a:rPr lang="en-US" altLang="zh-CN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    </m:t>
                          </m:r>
                        </m:oMath>
                      </m:oMathPara>
                    </a14:m>
                    <a:endParaRPr lang="en-US" altLang="zh-CN" sz="1800" b="0" i="1" dirty="0">
                      <a:solidFill>
                        <a:schemeClr val="tx1"/>
                      </a:solidFill>
                      <a:ea typeface="MS PGothic" panose="020B0600070205080204" pitchFamily="34" charset="-128"/>
                    </a:endParaRPr>
                  </a:p>
                </p:txBody>
              </p:sp>
            </mc:Choice>
            <mc:Fallback xmlns="">
              <p:sp>
                <p:nvSpPr>
                  <p:cNvPr id="7" name="文本框 6">
                    <a:extLst>
                      <a:ext uri="{FF2B5EF4-FFF2-40B4-BE49-F238E27FC236}">
                        <a16:creationId xmlns:a16="http://schemas.microsoft.com/office/drawing/2014/main" id="{1E4627D2-3033-F66C-4D8A-773281509B1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3392" y="1104566"/>
                    <a:ext cx="4447811" cy="1080489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文本框 7">
                    <a:extLst>
                      <a:ext uri="{FF2B5EF4-FFF2-40B4-BE49-F238E27FC236}">
                        <a16:creationId xmlns:a16="http://schemas.microsoft.com/office/drawing/2014/main" id="{355E81A7-4A13-C151-CB28-16C51389B7D0}"/>
                      </a:ext>
                    </a:extLst>
                  </p:cNvPr>
                  <p:cNvSpPr txBox="1"/>
                  <p:nvPr/>
                </p:nvSpPr>
                <p:spPr>
                  <a:xfrm>
                    <a:off x="3304996" y="2194894"/>
                    <a:ext cx="1580087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altLang="zh-CN" dirty="0">
                        <a:ea typeface="ＭＳ Ｐゴシック" panose="020B0600070205080204" pitchFamily="50" charset="-128"/>
                      </a:rPr>
                      <a:t>global </a:t>
                    </a:r>
                    <a14:m>
                      <m:oMath xmlns:m="http://schemas.openxmlformats.org/officeDocument/2006/math">
                        <m:r>
                          <a:rPr lang="en-US" altLang="zh-CN" sz="1800" i="1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𝑈</m:t>
                        </m:r>
                        <m:r>
                          <a:rPr lang="en-US" altLang="zh-CN" sz="1800" i="1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(1)</m:t>
                        </m:r>
                      </m:oMath>
                    </a14:m>
                    <a:endParaRPr lang="zh-CN" altLang="en-US" dirty="0">
                      <a:ea typeface="ＭＳ Ｐゴシック" panose="020B0600070205080204" pitchFamily="50" charset="-128"/>
                    </a:endParaRPr>
                  </a:p>
                </p:txBody>
              </p:sp>
            </mc:Choice>
            <mc:Fallback xmlns="">
              <p:sp>
                <p:nvSpPr>
                  <p:cNvPr id="8" name="文本框 7">
                    <a:extLst>
                      <a:ext uri="{FF2B5EF4-FFF2-40B4-BE49-F238E27FC236}">
                        <a16:creationId xmlns:a16="http://schemas.microsoft.com/office/drawing/2014/main" id="{355E81A7-4A13-C151-CB28-16C51389B7D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04996" y="2194894"/>
                    <a:ext cx="1580087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3089" t="-8197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97833FDD-B438-5076-9EE2-73B93791EB96}"/>
                  </a:ext>
                </a:extLst>
              </p:cNvPr>
              <p:cNvSpPr txBox="1"/>
              <p:nvPr/>
            </p:nvSpPr>
            <p:spPr>
              <a:xfrm>
                <a:off x="1604153" y="3784243"/>
                <a:ext cx="2681606" cy="6759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altLang="zh-CN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altLang="zh-CN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PGothic" panose="020B0600070205080204" pitchFamily="34" charset="-128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PGothic" panose="020B0600070205080204" pitchFamily="34" charset="-128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rad>
                          <m:sSup>
                            <m:sSupPr>
                              <m:ctrlP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PGothic" panose="020B0600070205080204" pitchFamily="34" charset="-128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PGothic" panose="020B0600070205080204" pitchFamily="34" charset="-128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PGothic" panose="020B0600070205080204" pitchFamily="34" charset="-128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PGothic" panose="020B0600070205080204" pitchFamily="34" charset="-128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PGothic" panose="020B0600070205080204" pitchFamily="34" charset="-128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PGothic" panose="020B0600070205080204" pitchFamily="34" charset="-128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PGothic" panose="020B0600070205080204" pitchFamily="34" charset="-128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PGothic" panose="020B0600070205080204" pitchFamily="34" charset="-128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PGothic" panose="020B0600070205080204" pitchFamily="34" charset="-128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97833FDD-B438-5076-9EE2-73B93791EB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4153" y="3784243"/>
                <a:ext cx="2681606" cy="6759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19FB55E8-2917-57FB-EB02-2AA1640558D3}"/>
                  </a:ext>
                </a:extLst>
              </p:cNvPr>
              <p:cNvSpPr txBox="1"/>
              <p:nvPr/>
            </p:nvSpPr>
            <p:spPr>
              <a:xfrm>
                <a:off x="-600746" y="2821480"/>
                <a:ext cx="6202836" cy="714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altLang="zh-CN" sz="1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altLang="zh-C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</m:d>
                      <m:r>
                        <a:rPr lang="pt-BR" altLang="zh-CN" sz="1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𝜂</m:t>
                          </m:r>
                          <m:r>
                            <a:rPr lang="en-US" altLang="zh-C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C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PGothic" panose="020B0600070205080204" pitchFamily="34" charset="-128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  <m:d>
                                <m:dPr>
                                  <m:ctrlPr>
                                    <a:rPr lang="en-US" altLang="zh-C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PGothic" panose="020B0600070205080204" pitchFamily="34" charset="-128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PGothic" panose="020B0600070205080204" pitchFamily="34" charset="-128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altLang="zh-C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PGothic" panose="020B0600070205080204" pitchFamily="34" charset="-128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C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PGothic" panose="020B0600070205080204" pitchFamily="34" charset="-128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</m:e>
                      </m:d>
                      <m:sSup>
                        <m:sSupPr>
                          <m:ctrlPr>
                            <a:rPr lang="pt-BR" altLang="zh-CN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pt-BR" altLang="zh-CN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altLang="zh-CN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altLang="zh-C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  <a:cs typeface="Times New Roman" panose="02020603050405020304" pitchFamily="18" charset="0"/>
                            </a:rPr>
                            <m:t>𝜋</m:t>
                          </m:r>
                          <m:r>
                            <a:rPr lang="en-US" altLang="zh-C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altLang="zh-C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  <a:cs typeface="Times New Roman" panose="02020603050405020304" pitchFamily="18" charset="0"/>
                            </a:rPr>
                            <m:t>𝜃</m:t>
                          </m:r>
                          <m:r>
                            <a:rPr lang="en-US" altLang="zh-C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  <a:cs typeface="Times New Roman" panose="020206030504050203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altLang="zh-CN" i="1">
                          <a:latin typeface="Cambria Math" panose="020405030504060302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MS PGothic" panose="020B0600070205080204" pitchFamily="34" charset="-128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MS PGothic" panose="020B0600070205080204" pitchFamily="34" charset="-128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m:t>𝜃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19FB55E8-2917-57FB-EB02-2AA1640558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00746" y="2821480"/>
                <a:ext cx="6202836" cy="7146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B95C22B4-7C05-12C0-2944-A39F1F7FB457}"/>
              </a:ext>
            </a:extLst>
          </p:cNvPr>
          <p:cNvSpPr txBox="1"/>
          <p:nvPr/>
        </p:nvSpPr>
        <p:spPr>
          <a:xfrm>
            <a:off x="2500672" y="3334126"/>
            <a:ext cx="37481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accent1"/>
                </a:solidFill>
                <a:ea typeface="ＭＳ Ｐゴシック" panose="020B0600070205080204" pitchFamily="50" charset="-128"/>
              </a:rPr>
              <a:t>massless Nambu-Goldston boson</a:t>
            </a:r>
            <a:endParaRPr lang="zh-CN" altLang="en-US" sz="1600" dirty="0">
              <a:solidFill>
                <a:schemeClr val="accent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2" name="箭头: 圆角右 11">
            <a:extLst>
              <a:ext uri="{FF2B5EF4-FFF2-40B4-BE49-F238E27FC236}">
                <a16:creationId xmlns:a16="http://schemas.microsoft.com/office/drawing/2014/main" id="{E10DB13D-87D2-B028-3579-98C588993CB7}"/>
              </a:ext>
            </a:extLst>
          </p:cNvPr>
          <p:cNvSpPr/>
          <p:nvPr/>
        </p:nvSpPr>
        <p:spPr>
          <a:xfrm flipV="1">
            <a:off x="839414" y="3580595"/>
            <a:ext cx="1008112" cy="853793"/>
          </a:xfrm>
          <a:prstGeom prst="ben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E35ACCFE-9C66-5807-0447-DD4B276AA852}"/>
                  </a:ext>
                </a:extLst>
              </p:cNvPr>
              <p:cNvSpPr txBox="1"/>
              <p:nvPr/>
            </p:nvSpPr>
            <p:spPr>
              <a:xfrm>
                <a:off x="3921118" y="3948348"/>
                <a:ext cx="1557120" cy="4075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800" b="0" i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MS PGothic" panose="020B0600070205080204" pitchFamily="34" charset="-128"/>
                        </a:rPr>
                        <m:t>m</m:t>
                      </m:r>
                      <m:r>
                        <a:rPr lang="pt-BR" altLang="zh-CN" sz="180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MS PGothic" panose="020B0600070205080204" pitchFamily="34" charset="-128"/>
                        </a:rPr>
                        <m:t>≡</m:t>
                      </m:r>
                      <m:rad>
                        <m:radPr>
                          <m:degHide m:val="on"/>
                          <m:ctrlPr>
                            <a:rPr lang="pt-BR" altLang="zh-CN" sz="18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</m:ctrlPr>
                        </m:radPr>
                        <m:deg/>
                        <m:e>
                          <m:r>
                            <a:rPr lang="pt-BR" altLang="zh-CN" sz="180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𝜆</m:t>
                          </m:r>
                        </m:e>
                      </m:rad>
                      <m:r>
                        <a:rPr lang="pt-BR" altLang="zh-CN" sz="180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MS PGothic" panose="020B0600070205080204" pitchFamily="34" charset="-128"/>
                        </a:rPr>
                        <m:t>𝜂</m:t>
                      </m:r>
                    </m:oMath>
                  </m:oMathPara>
                </a14:m>
                <a:endParaRPr lang="en-US" altLang="zh-CN" sz="1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E35ACCFE-9C66-5807-0447-DD4B276AA8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1118" y="3948348"/>
                <a:ext cx="1557120" cy="407547"/>
              </a:xfrm>
              <a:prstGeom prst="rect">
                <a:avLst/>
              </a:prstGeom>
              <a:blipFill>
                <a:blip r:embed="rId6"/>
                <a:stretch>
                  <a:fillRect b="-149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组合 2">
            <a:extLst>
              <a:ext uri="{FF2B5EF4-FFF2-40B4-BE49-F238E27FC236}">
                <a16:creationId xmlns:a16="http://schemas.microsoft.com/office/drawing/2014/main" id="{C7A658B7-409A-970A-394B-149750702470}"/>
              </a:ext>
            </a:extLst>
          </p:cNvPr>
          <p:cNvGrpSpPr/>
          <p:nvPr/>
        </p:nvGrpSpPr>
        <p:grpSpPr>
          <a:xfrm>
            <a:off x="1703320" y="4662336"/>
            <a:ext cx="3232240" cy="1673920"/>
            <a:chOff x="1703320" y="4662336"/>
            <a:chExt cx="3232240" cy="16739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2E1C55F7-0E30-37B6-BBD2-FC5D6E77238E}"/>
                    </a:ext>
                  </a:extLst>
                </p:cNvPr>
                <p:cNvSpPr txBox="1"/>
                <p:nvPr/>
              </p:nvSpPr>
              <p:spPr>
                <a:xfrm>
                  <a:off x="1703320" y="4662336"/>
                  <a:ext cx="3232240" cy="16739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kumimoji="1" lang="en-US" altLang="zh-CN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𝜎</m:t>
                            </m:r>
                          </m:sub>
                        </m:sSub>
                        <m:r>
                          <a:rPr kumimoji="1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MS PGothic" panose="020B0600070205080204" pitchFamily="34" charset="-128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MS PGothic" panose="020B0600070205080204" pitchFamily="34" charset="-128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</m:rad>
                            <m:sSup>
                              <m:sSupPr>
                                <m:ctrlPr>
                                  <a:rPr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MS PGothic" panose="020B0600070205080204" pitchFamily="34" charset="-128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MS PGothic" panose="020B0600070205080204" pitchFamily="34" charset="-128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MS PGothic" panose="020B0600070205080204" pitchFamily="34" charset="-128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𝜂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MS PGothic" panose="020B0600070205080204" pitchFamily="34" charset="-128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MS PGothic" panose="020B0600070205080204" pitchFamily="34" charset="-128"/>
                                    <a:cs typeface="Times New Roman" panose="020206030504050203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MS PGothic" panose="020B0600070205080204" pitchFamily="34" charset="-128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altLang="zh-CN" dirty="0">
                    <a:solidFill>
                      <a:schemeClr val="tx1"/>
                    </a:solidFill>
                  </a:endParaRPr>
                </a:p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kumimoji="1" lang="en-US" altLang="zh-CN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  <m:r>
                          <a:rPr kumimoji="1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  <a:cs typeface="Times New Roman" panose="02020603050405020304" pitchFamily="18" charset="0"/>
                              </a:rPr>
                              <m:t>𝜂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den>
                        </m:f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𝛿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2E1C55F7-0E30-37B6-BBD2-FC5D6E7723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3320" y="4662336"/>
                  <a:ext cx="3232240" cy="16739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A017409A-E917-26D1-EED2-7D500FC9DBFE}"/>
                </a:ext>
              </a:extLst>
            </p:cNvPr>
            <p:cNvSpPr/>
            <p:nvPr/>
          </p:nvSpPr>
          <p:spPr>
            <a:xfrm>
              <a:off x="2167312" y="4906572"/>
              <a:ext cx="2304256" cy="1416783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5252E002-378B-58FB-9BDD-EE5FFBA99C97}"/>
                  </a:ext>
                </a:extLst>
              </p:cNvPr>
              <p:cNvSpPr txBox="1"/>
              <p:nvPr/>
            </p:nvSpPr>
            <p:spPr>
              <a:xfrm>
                <a:off x="5666733" y="4464757"/>
                <a:ext cx="6571718" cy="7037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altLang="zh-CN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𝑖𝑛𝑡</m:t>
                        </m:r>
                      </m:sub>
                    </m:sSub>
                    <m:r>
                      <a:rPr lang="en-US" altLang="zh-CN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=2</m:t>
                    </m:r>
                    <m:r>
                      <a:rPr lang="en-US" altLang="zh-CN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𝜋</m:t>
                    </m:r>
                    <m:sSup>
                      <m:sSupPr>
                        <m:ctrlP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𝜂</m:t>
                        </m:r>
                      </m:e>
                      <m:sup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2</m:t>
                        </m:r>
                      </m:sup>
                    </m:sSup>
                    <m:nary>
                      <m:naryPr>
                        <m:subHide m:val="on"/>
                        <m:supHide m:val="on"/>
                        <m:ctrlPr>
                          <a:rPr lang="en-US" altLang="zh-CN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naryPr>
                      <m:sub/>
                      <m:sup/>
                      <m:e>
                        <m:r>
                          <a:rPr lang="en-US" altLang="zh-CN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𝑑𝑧</m:t>
                        </m:r>
                      </m:e>
                    </m:nary>
                  </m:oMath>
                </a14:m>
                <a:r>
                  <a:rPr lang="en-US" altLang="zh-CN" sz="2000" dirty="0"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0" smtClean="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[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−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𝑛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𝑛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2</m:t>
                        </m:r>
                      </m:sub>
                    </m:sSub>
                    <m:func>
                      <m:func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e>
                    </m:func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  <m:sSubSup>
                      <m:sSub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Sup>
                      <m:sSub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func>
                      <m:func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]</m:t>
                    </m:r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5252E002-378B-58FB-9BDD-EE5FFBA99C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6733" y="4464757"/>
                <a:ext cx="6571718" cy="70371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C57A92B4-2E45-F440-9DBF-22062CF977BE}"/>
              </a:ext>
            </a:extLst>
          </p:cNvPr>
          <p:cNvCxnSpPr>
            <a:cxnSpLocks/>
          </p:cNvCxnSpPr>
          <p:nvPr/>
        </p:nvCxnSpPr>
        <p:spPr>
          <a:xfrm>
            <a:off x="7787866" y="5122329"/>
            <a:ext cx="1423799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B9D43671-31A1-0CFC-482C-29B68C377EC0}"/>
                  </a:ext>
                </a:extLst>
              </p:cNvPr>
              <p:cNvSpPr txBox="1"/>
              <p:nvPr/>
            </p:nvSpPr>
            <p:spPr>
              <a:xfrm>
                <a:off x="6359351" y="3933056"/>
                <a:ext cx="3433093" cy="3831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altLang="zh-CN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altLang="zh-CN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=2</m:t>
                    </m:r>
                    <m:r>
                      <a:rPr lang="en-US" altLang="zh-CN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𝜋</m:t>
                    </m:r>
                    <m:sSup>
                      <m:sSupPr>
                        <m:ctrlP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𝜂</m:t>
                        </m:r>
                      </m:e>
                      <m:sup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2</m:t>
                        </m:r>
                      </m:sup>
                    </m:sSup>
                    <m:nary>
                      <m:naryPr>
                        <m:subHide m:val="on"/>
                        <m:supHide m:val="on"/>
                        <m:ctrlPr>
                          <a:rPr lang="en-US" altLang="zh-CN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naryPr>
                      <m:sub/>
                      <m:sup/>
                      <m:e>
                        <m:r>
                          <a:rPr lang="en-US" altLang="zh-CN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𝑑𝑧</m:t>
                        </m:r>
                      </m:e>
                    </m:nary>
                  </m:oMath>
                </a14:m>
                <a:r>
                  <a:rPr lang="en-US" altLang="zh-CN" sz="1600" dirty="0"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600" b="0" i="0" smtClean="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[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−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𝑛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𝑛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2</m:t>
                        </m:r>
                      </m:sub>
                    </m:sSub>
                    <m:func>
                      <m:func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160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B9D43671-31A1-0CFC-482C-29B68C377E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9351" y="3933056"/>
                <a:ext cx="3433093" cy="383118"/>
              </a:xfrm>
              <a:prstGeom prst="rect">
                <a:avLst/>
              </a:prstGeom>
              <a:blipFill>
                <a:blip r:embed="rId9"/>
                <a:stretch>
                  <a:fillRect t="-120635" b="-1809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D947889F-4F38-AAAF-E372-32BC8AEF755B}"/>
                  </a:ext>
                </a:extLst>
              </p:cNvPr>
              <p:cNvSpPr txBox="1"/>
              <p:nvPr/>
            </p:nvSpPr>
            <p:spPr>
              <a:xfrm>
                <a:off x="6635738" y="4299692"/>
                <a:ext cx="2376264" cy="447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accent1"/>
                    </a:solidFill>
                    <a:ea typeface="ＭＳ Ｐゴシック" panose="020B0600070205080204" pitchFamily="50" charset="-128"/>
                  </a:rPr>
                  <a:t>cutoff at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𝛿</m:t>
                    </m:r>
                    <m:r>
                      <a:rPr lang="en-US" altLang="zh-CN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f>
                      <m:fPr>
                        <m:ctrlPr>
                          <a:rPr lang="en-US" altLang="zh-CN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fPr>
                      <m:num>
                        <m:r>
                          <a:rPr lang="en-US" altLang="zh-CN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zh-CN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𝑚</m:t>
                        </m:r>
                      </m:den>
                    </m:f>
                  </m:oMath>
                </a14:m>
                <a:endParaRPr lang="zh-CN" altLang="en-US" sz="1600" dirty="0">
                  <a:solidFill>
                    <a:schemeClr val="accent1"/>
                  </a:solidFill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D947889F-4F38-AAAF-E372-32BC8AEF75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5738" y="4299692"/>
                <a:ext cx="2376264" cy="447943"/>
              </a:xfrm>
              <a:prstGeom prst="rect">
                <a:avLst/>
              </a:prstGeom>
              <a:blipFill>
                <a:blip r:embed="rId10"/>
                <a:stretch>
                  <a:fillRect l="-1542" b="-27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B66AFCCA-5244-66B1-DC41-FD8D506F4482}"/>
              </a:ext>
            </a:extLst>
          </p:cNvPr>
          <p:cNvCxnSpPr>
            <a:cxnSpLocks/>
          </p:cNvCxnSpPr>
          <p:nvPr/>
        </p:nvCxnSpPr>
        <p:spPr>
          <a:xfrm flipV="1">
            <a:off x="10401239" y="5203262"/>
            <a:ext cx="0" cy="217206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>
            <a:extLst>
              <a:ext uri="{FF2B5EF4-FFF2-40B4-BE49-F238E27FC236}">
                <a16:creationId xmlns:a16="http://schemas.microsoft.com/office/drawing/2014/main" id="{A789E00B-1993-2FC8-CDA0-3A49A1D4EEE5}"/>
              </a:ext>
            </a:extLst>
          </p:cNvPr>
          <p:cNvSpPr txBox="1"/>
          <p:nvPr/>
        </p:nvSpPr>
        <p:spPr>
          <a:xfrm>
            <a:off x="8991946" y="5311865"/>
            <a:ext cx="2993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6"/>
                </a:solidFill>
                <a:ea typeface="ＭＳ Ｐゴシック" panose="020B0600070205080204" pitchFamily="50" charset="-128"/>
              </a:rPr>
              <a:t>suppressed at large distance</a:t>
            </a:r>
            <a:endParaRPr lang="zh-CN" altLang="en-US" dirty="0">
              <a:solidFill>
                <a:schemeClr val="accent6"/>
              </a:solidFill>
              <a:ea typeface="ＭＳ Ｐゴシック" panose="020B0600070205080204" pitchFamily="50" charset="-128"/>
            </a:endParaRPr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2B861B19-6AF8-6F9D-3007-C9A632D618F4}"/>
              </a:ext>
            </a:extLst>
          </p:cNvPr>
          <p:cNvCxnSpPr>
            <a:cxnSpLocks/>
          </p:cNvCxnSpPr>
          <p:nvPr/>
        </p:nvCxnSpPr>
        <p:spPr>
          <a:xfrm flipV="1">
            <a:off x="8256240" y="4316174"/>
            <a:ext cx="0" cy="380682"/>
          </a:xfrm>
          <a:prstGeom prst="line">
            <a:avLst/>
          </a:prstGeom>
          <a:ln w="28575">
            <a:solidFill>
              <a:schemeClr val="accent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形 13">
            <a:extLst>
              <a:ext uri="{FF2B5EF4-FFF2-40B4-BE49-F238E27FC236}">
                <a16:creationId xmlns:a16="http://schemas.microsoft.com/office/drawing/2014/main" id="{4C281EA6-D4DF-81EB-4753-8225BA839D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008003" y="481731"/>
            <a:ext cx="5108147" cy="334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7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 animBg="1"/>
      <p:bldP spid="13" grpId="0"/>
      <p:bldP spid="18" grpId="0"/>
      <p:bldP spid="20" grpId="0"/>
      <p:bldP spid="21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形 20">
            <a:extLst>
              <a:ext uri="{FF2B5EF4-FFF2-40B4-BE49-F238E27FC236}">
                <a16:creationId xmlns:a16="http://schemas.microsoft.com/office/drawing/2014/main" id="{A99AA788-7FFA-8A27-B1C7-6529298D8A2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5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44105" y="2276872"/>
            <a:ext cx="5108147" cy="3346992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A15BA561-6802-61C5-DDFA-BF6E25CE4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</a:rPr>
              <a:t>What about short-range interaction?  </a:t>
            </a:r>
            <a:endParaRPr lang="zh-CN" altLang="en-US" dirty="0">
              <a:latin typeface="+mn-lt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7C2FDA2-010D-E756-3734-311FA86B8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514" y="989178"/>
            <a:ext cx="10959008" cy="1071670"/>
          </a:xfrm>
        </p:spPr>
        <p:txBody>
          <a:bodyPr/>
          <a:lstStyle/>
          <a:p>
            <a:r>
              <a:rPr lang="en-US" altLang="zh-CN" dirty="0">
                <a:latin typeface="+mn-lt"/>
              </a:rPr>
              <a:t>What happen when two strings look closely at each other?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9A085039-6994-9BC8-A4FA-FE666FA86F09}"/>
              </a:ext>
            </a:extLst>
          </p:cNvPr>
          <p:cNvGrpSpPr/>
          <p:nvPr/>
        </p:nvGrpSpPr>
        <p:grpSpPr>
          <a:xfrm>
            <a:off x="753391" y="3397219"/>
            <a:ext cx="2704492" cy="1166936"/>
            <a:chOff x="1775520" y="3717032"/>
            <a:chExt cx="2704492" cy="1166936"/>
          </a:xfrm>
        </p:grpSpPr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55E6F9A6-C861-4834-5536-F03E237C3E6A}"/>
                </a:ext>
              </a:extLst>
            </p:cNvPr>
            <p:cNvSpPr/>
            <p:nvPr/>
          </p:nvSpPr>
          <p:spPr>
            <a:xfrm>
              <a:off x="1775520" y="3717032"/>
              <a:ext cx="104833" cy="104833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67BC2DC5-DE2D-A7F2-5A3D-97712C3D2B91}"/>
                </a:ext>
              </a:extLst>
            </p:cNvPr>
            <p:cNvSpPr/>
            <p:nvPr/>
          </p:nvSpPr>
          <p:spPr>
            <a:xfrm>
              <a:off x="4367808" y="3717032"/>
              <a:ext cx="104833" cy="104833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2BC22C9D-4D71-3C01-011E-4B3605E2A8B4}"/>
                </a:ext>
              </a:extLst>
            </p:cNvPr>
            <p:cNvSpPr txBox="1"/>
            <p:nvPr/>
          </p:nvSpPr>
          <p:spPr>
            <a:xfrm>
              <a:off x="2535796" y="4422303"/>
              <a:ext cx="19442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ea typeface="ＭＳ Ｐゴシック" panose="020B0600070205080204" pitchFamily="50" charset="-128"/>
                </a:rPr>
                <a:t>Far</a:t>
              </a:r>
              <a:endParaRPr lang="zh-CN" altLang="en-US" sz="2400" dirty="0">
                <a:ea typeface="ＭＳ Ｐゴシック" panose="020B0600070205080204" pitchFamily="50" charset="-128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C2DB7F00-AF50-B72A-31AF-A3EC40FEE2EE}"/>
              </a:ext>
            </a:extLst>
          </p:cNvPr>
          <p:cNvGrpSpPr/>
          <p:nvPr/>
        </p:nvGrpSpPr>
        <p:grpSpPr>
          <a:xfrm>
            <a:off x="4511824" y="2120325"/>
            <a:ext cx="2664296" cy="2394036"/>
            <a:chOff x="7608168" y="2489931"/>
            <a:chExt cx="2664296" cy="2394036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F81B0DC2-8324-2825-643E-F2CF62CCF6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CFFA4"/>
                </a:clrFrom>
                <a:clrTo>
                  <a:srgbClr val="FCFFA4">
                    <a:alpha val="0"/>
                  </a:srgbClr>
                </a:clrTo>
              </a:clrChange>
            </a:blip>
            <a:srcRect l="43503" t="42650" r="47047" b="42650"/>
            <a:stretch/>
          </p:blipFill>
          <p:spPr>
            <a:xfrm>
              <a:off x="7608168" y="3324167"/>
              <a:ext cx="1152128" cy="1008112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00295064-B41C-D858-87E5-E435C999AC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CFFA4"/>
                </a:clrFrom>
                <a:clrTo>
                  <a:srgbClr val="FCFFA4">
                    <a:alpha val="0"/>
                  </a:srgbClr>
                </a:clrTo>
              </a:clrChange>
            </a:blip>
            <a:srcRect l="43503" t="42650" r="47047" b="42650"/>
            <a:stretch/>
          </p:blipFill>
          <p:spPr>
            <a:xfrm>
              <a:off x="8544272" y="3325108"/>
              <a:ext cx="1152128" cy="1008112"/>
            </a:xfrm>
            <a:prstGeom prst="rect">
              <a:avLst/>
            </a:prstGeom>
          </p:spPr>
        </p:pic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1D033451-8292-8569-41DE-582F691FA6DC}"/>
                </a:ext>
              </a:extLst>
            </p:cNvPr>
            <p:cNvSpPr txBox="1"/>
            <p:nvPr/>
          </p:nvSpPr>
          <p:spPr>
            <a:xfrm>
              <a:off x="8328248" y="4422302"/>
              <a:ext cx="19442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ea typeface="ＭＳ Ｐゴシック" panose="020B0600070205080204" pitchFamily="50" charset="-128"/>
                </a:rPr>
                <a:t>Close </a:t>
              </a:r>
              <a:endParaRPr lang="zh-CN" altLang="en-US" sz="2400" dirty="0">
                <a:ea typeface="ＭＳ Ｐゴシック" panose="020B0600070205080204" pitchFamily="50" charset="-128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1B8CBE6A-75CF-EB88-0C03-4FB12B5F8A5F}"/>
                </a:ext>
              </a:extLst>
            </p:cNvPr>
            <p:cNvSpPr txBox="1"/>
            <p:nvPr/>
          </p:nvSpPr>
          <p:spPr>
            <a:xfrm>
              <a:off x="8412257" y="2489931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b="1" dirty="0">
                  <a:solidFill>
                    <a:srgbClr val="C00000"/>
                  </a:solidFill>
                  <a:ea typeface="ＭＳ Ｐゴシック" panose="020B0600070205080204" pitchFamily="50" charset="-128"/>
                </a:rPr>
                <a:t>?</a:t>
              </a:r>
              <a:endParaRPr lang="zh-CN" altLang="en-US" sz="5400" b="1" dirty="0">
                <a:solidFill>
                  <a:srgbClr val="C00000"/>
                </a:solidFill>
                <a:ea typeface="ＭＳ Ｐゴシック" panose="020B0600070205080204" pitchFamily="50" charset="-128"/>
              </a:endParaRPr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77455A31-7DF0-2B9E-51D6-F213BCE4FFB1}"/>
              </a:ext>
            </a:extLst>
          </p:cNvPr>
          <p:cNvSpPr txBox="1"/>
          <p:nvPr/>
        </p:nvSpPr>
        <p:spPr>
          <a:xfrm>
            <a:off x="7476153" y="2903225"/>
            <a:ext cx="17740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C00000"/>
                </a:solidFill>
                <a:ea typeface="ＭＳ Ｐゴシック" panose="020B0600070205080204" pitchFamily="50" charset="-128"/>
              </a:rPr>
              <a:t>? analytically unknow</a:t>
            </a:r>
            <a:endParaRPr lang="zh-CN" altLang="en-US" b="1" dirty="0">
              <a:solidFill>
                <a:srgbClr val="C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CBBA89A3-947D-033D-A6A5-38D4B6BC2831}"/>
              </a:ext>
            </a:extLst>
          </p:cNvPr>
          <p:cNvSpPr txBox="1"/>
          <p:nvPr/>
        </p:nvSpPr>
        <p:spPr>
          <a:xfrm>
            <a:off x="1315004" y="5392782"/>
            <a:ext cx="5221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ea typeface="ＭＳ Ｐゴシック" panose="020B0600070205080204" pitchFamily="50" charset="-128"/>
              </a:rPr>
              <a:t>Only numerical answers.</a:t>
            </a:r>
            <a:endParaRPr lang="zh-CN" altLang="en-US" sz="2400" b="1" dirty="0">
              <a:solidFill>
                <a:srgbClr val="C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20" name="爆炸形: 8 pt  19">
            <a:extLst>
              <a:ext uri="{FF2B5EF4-FFF2-40B4-BE49-F238E27FC236}">
                <a16:creationId xmlns:a16="http://schemas.microsoft.com/office/drawing/2014/main" id="{4D6EFB3A-ACC2-2325-3FB9-BD9D7C337F8A}"/>
              </a:ext>
            </a:extLst>
          </p:cNvPr>
          <p:cNvSpPr/>
          <p:nvPr/>
        </p:nvSpPr>
        <p:spPr>
          <a:xfrm>
            <a:off x="0" y="5085297"/>
            <a:ext cx="7491527" cy="1121387"/>
          </a:xfrm>
          <a:prstGeom prst="irregularSeal1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3981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575FC2-9B3E-EE8B-EFD7-870A1294A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</a:rPr>
              <a:t>Numerical calculation</a:t>
            </a:r>
            <a:endParaRPr lang="zh-CN" altLang="en-US" dirty="0">
              <a:latin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4420BED-A501-DF5D-0CFB-E2C7769B684E}"/>
              </a:ext>
            </a:extLst>
          </p:cNvPr>
          <p:cNvSpPr txBox="1"/>
          <p:nvPr/>
        </p:nvSpPr>
        <p:spPr>
          <a:xfrm>
            <a:off x="596641" y="948971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>
                <a:ea typeface="ＭＳ Ｐゴシック" panose="020B0600070205080204" pitchFamily="50" charset="-128"/>
              </a:rPr>
              <a:t>looking for </a:t>
            </a:r>
            <a:r>
              <a:rPr lang="en-US" altLang="zh-CN" sz="2400" dirty="0">
                <a:solidFill>
                  <a:schemeClr val="accent2"/>
                </a:solidFill>
                <a:ea typeface="ＭＳ Ｐゴシック" panose="020B0600070205080204" pitchFamily="50" charset="-128"/>
              </a:rPr>
              <a:t>static, lowest energy states</a:t>
            </a:r>
            <a:r>
              <a:rPr lang="en-US" altLang="zh-CN" sz="2400" dirty="0">
                <a:ea typeface="ＭＳ Ｐゴシック" panose="020B0600070205080204" pitchFamily="50" charset="-128"/>
              </a:rPr>
              <a:t> of the system</a:t>
            </a:r>
            <a:endParaRPr lang="zh-CN" altLang="en-US" sz="2400" dirty="0">
              <a:ea typeface="ＭＳ Ｐゴシック" panose="020B0600070205080204" pitchFamily="50" charset="-128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3B5F4A1B-0BA4-1308-B2B3-3BD69CCD89D0}"/>
              </a:ext>
            </a:extLst>
          </p:cNvPr>
          <p:cNvGrpSpPr/>
          <p:nvPr/>
        </p:nvGrpSpPr>
        <p:grpSpPr>
          <a:xfrm>
            <a:off x="620750" y="1436646"/>
            <a:ext cx="8784976" cy="5557612"/>
            <a:chOff x="458900" y="1752210"/>
            <a:chExt cx="7882522" cy="5557612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78A1EDCF-3501-463B-7ADC-5205975BC07C}"/>
                </a:ext>
              </a:extLst>
            </p:cNvPr>
            <p:cNvGrpSpPr/>
            <p:nvPr/>
          </p:nvGrpSpPr>
          <p:grpSpPr>
            <a:xfrm>
              <a:off x="458900" y="1752210"/>
              <a:ext cx="7882522" cy="5557612"/>
              <a:chOff x="458900" y="1752210"/>
              <a:chExt cx="7882522" cy="555761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文本框 7">
                    <a:extLst>
                      <a:ext uri="{FF2B5EF4-FFF2-40B4-BE49-F238E27FC236}">
                        <a16:creationId xmlns:a16="http://schemas.microsoft.com/office/drawing/2014/main" id="{200C0C9C-185C-97C3-9228-4CAD38582B52}"/>
                      </a:ext>
                    </a:extLst>
                  </p:cNvPr>
                  <p:cNvSpPr txBox="1"/>
                  <p:nvPr/>
                </p:nvSpPr>
                <p:spPr>
                  <a:xfrm>
                    <a:off x="458900" y="1752210"/>
                    <a:ext cx="7882522" cy="555761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342900" indent="-342900">
                      <a:lnSpc>
                        <a:spcPct val="150000"/>
                      </a:lnSpc>
                      <a:buFont typeface="Wingdings" panose="05000000000000000000" pitchFamily="2" charset="2"/>
                      <a:buChar char="Ø"/>
                    </a:pPr>
                    <a:r>
                      <a:rPr lang="en-US" altLang="zh-CN" sz="2400" dirty="0">
                        <a:ea typeface="ＭＳ Ｐゴシック" panose="020B0600070205080204" pitchFamily="50" charset="-128"/>
                      </a:rPr>
                      <a:t>Method: Gradient Flow</a:t>
                    </a:r>
                  </a:p>
                  <a:p>
                    <a:pPr marL="1257300" lvl="2" indent="-342900">
                      <a:lnSpc>
                        <a:spcPct val="150000"/>
                      </a:lnSpc>
                      <a:buFont typeface="Arial" panose="020B0604020202020204" pitchFamily="34" charset="0"/>
                      <a:buChar char="•"/>
                    </a:pPr>
                    <a:r>
                      <a:rPr lang="en-US" altLang="zh-CN" sz="2400" dirty="0">
                        <a:ea typeface="ＭＳ Ｐゴシック" panose="020B0600070205080204" pitchFamily="50" charset="-128"/>
                      </a:rPr>
                      <a:t>initial guess satisfying boundary conditions</a:t>
                    </a:r>
                  </a:p>
                  <a:p>
                    <a:pPr marL="1257300" lvl="2" indent="-342900">
                      <a:lnSpc>
                        <a:spcPct val="150000"/>
                      </a:lnSpc>
                      <a:buFont typeface="Arial" panose="020B0604020202020204" pitchFamily="34" charset="0"/>
                      <a:buChar char="•"/>
                    </a:pPr>
                    <a:r>
                      <a:rPr lang="en-US" altLang="zh-CN" sz="2400" dirty="0">
                        <a:ea typeface="ＭＳ Ｐゴシック" panose="020B0600070205080204" pitchFamily="50" charset="-128"/>
                      </a:rPr>
                      <a:t>evolve the fields with time</a:t>
                    </a:r>
                  </a:p>
                  <a:p>
                    <a:pPr>
                      <a:lnSpc>
                        <a:spcPct val="150000"/>
                      </a:lnSpc>
                    </a:pPr>
                    <a:r>
                      <a:rPr lang="en-US" altLang="zh-CN" sz="2400" dirty="0">
                        <a:ea typeface="ＭＳ Ｐゴシック" panose="020B0600070205080204" pitchFamily="50" charset="-128"/>
                      </a:rPr>
                      <a:t>	field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400" b="0" i="1" dirty="0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</m:ctrlPr>
                          </m:sSubPr>
                          <m:e>
                            <m:r>
                              <a:rPr lang="en-US" altLang="zh-CN" sz="2400" i="1" dirty="0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400" b="0" i="1" dirty="0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</m:ctrlPr>
                          </m:dPr>
                          <m:e>
                            <m:r>
                              <a:rPr lang="en-US" altLang="zh-CN" sz="2400" i="1" dirty="0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𝑟</m:t>
                            </m:r>
                            <m:r>
                              <a:rPr lang="en-US" altLang="zh-CN" sz="2400" i="1" dirty="0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, </m:t>
                            </m:r>
                            <m:r>
                              <a:rPr lang="en-US" altLang="zh-CN" sz="2400" i="1" dirty="0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𝜃</m:t>
                            </m:r>
                          </m:e>
                        </m:d>
                        <m:r>
                          <a:rPr lang="zh-CN" altLang="en-US" sz="2400" i="1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→</m:t>
                        </m:r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2400" b="0" i="1" dirty="0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</m:ctrlPr>
                          </m:sSubPr>
                          <m:e>
                            <m:r>
                              <a:rPr lang="en-US" altLang="zh-CN" sz="2400" i="1" dirty="0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400" b="0" i="1" dirty="0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</m:ctrlPr>
                          </m:dPr>
                          <m:e>
                            <m:r>
                              <a:rPr lang="en-US" altLang="zh-CN" sz="2400" i="1" dirty="0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𝑡</m:t>
                            </m:r>
                            <m:r>
                              <a:rPr lang="en-US" altLang="zh-CN" sz="2400" i="1" dirty="0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, </m:t>
                            </m:r>
                            <m:r>
                              <a:rPr lang="en-US" altLang="zh-CN" sz="2400" i="1" dirty="0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𝑟</m:t>
                            </m:r>
                            <m:r>
                              <a:rPr lang="en-US" altLang="zh-CN" sz="2400" i="1" dirty="0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, </m:t>
                            </m:r>
                            <m:r>
                              <a:rPr lang="en-US" altLang="zh-CN" sz="2400" i="1" dirty="0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𝜃</m:t>
                            </m:r>
                          </m:e>
                        </m:d>
                      </m:oMath>
                    </a14:m>
                    <a:endParaRPr lang="en-US" altLang="zh-CN" sz="2400" i="1" dirty="0">
                      <a:ea typeface="ＭＳ Ｐゴシック" panose="020B0600070205080204" pitchFamily="50" charset="-128"/>
                    </a:endParaRPr>
                  </a:p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  <m:t>𝐸𝑂𝑀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  <m:t> 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  <m:t>𝑜𝑓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  <m:t>=0 </m:t>
                          </m:r>
                          <m:r>
                            <a:rPr lang="zh-CN" altLang="en-US" sz="2400" i="1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  <m:t>→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  <m:t>𝐸𝑂𝑀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  <m:t> 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  <m:t>𝑜𝑓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</a:rPr>
                                <m:t>𝑡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400" i="1" dirty="0" smtClean="0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  <m:t> </m:t>
                          </m:r>
                        </m:oMath>
                      </m:oMathPara>
                    </a14:m>
                    <a:endParaRPr lang="en-US" altLang="zh-CN" sz="2400" dirty="0">
                      <a:ea typeface="ＭＳ Ｐゴシック" panose="020B0600070205080204" pitchFamily="50" charset="-128"/>
                    </a:endParaRPr>
                  </a:p>
                  <a:p>
                    <a:pPr marL="1257300" lvl="2" indent="-342900">
                      <a:lnSpc>
                        <a:spcPct val="150000"/>
                      </a:lnSpc>
                      <a:buFont typeface="Arial" panose="020B0604020202020204" pitchFamily="34" charset="0"/>
                      <a:buChar char="•"/>
                    </a:pPr>
                    <a:endParaRPr lang="en-US" altLang="zh-CN" sz="2400" dirty="0">
                      <a:ea typeface="ＭＳ Ｐゴシック" panose="020B0600070205080204" pitchFamily="50" charset="-128"/>
                    </a:endParaRPr>
                  </a:p>
                  <a:p>
                    <a:pPr marL="1257300" lvl="2" indent="-342900">
                      <a:lnSpc>
                        <a:spcPct val="150000"/>
                      </a:lnSpc>
                      <a:buFont typeface="Arial" panose="020B0604020202020204" pitchFamily="34" charset="0"/>
                      <a:buChar char="•"/>
                    </a:pPr>
                    <a:r>
                      <a:rPr lang="en-US" altLang="zh-CN" sz="2400" dirty="0">
                        <a:ea typeface="ＭＳ Ｐゴシック" panose="020B0600070205080204" pitchFamily="50" charset="-128"/>
                      </a:rPr>
                      <a:t>fixing the center of strings by hand </a:t>
                    </a:r>
                  </a:p>
                  <a:p>
                    <a:pPr marL="1257300" lvl="2" indent="-342900">
                      <a:lnSpc>
                        <a:spcPct val="150000"/>
                      </a:lnSpc>
                      <a:buFont typeface="Arial" panose="020B0604020202020204" pitchFamily="34" charset="0"/>
                      <a:buChar char="•"/>
                    </a:pPr>
                    <a:r>
                      <a:rPr lang="en-US" altLang="zh-CN" sz="2400" dirty="0">
                        <a:ea typeface="ＭＳ Ｐゴシック" panose="020B0600070205080204" pitchFamily="50" charset="-128"/>
                      </a:rPr>
                      <a:t>converge symbol: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40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𝜕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=0</m:t>
                        </m:r>
                      </m:oMath>
                    </a14:m>
                    <a:endParaRPr lang="en-US" altLang="zh-CN" sz="2400" dirty="0">
                      <a:ea typeface="ＭＳ Ｐゴシック" panose="020B0600070205080204" pitchFamily="50" charset="-128"/>
                    </a:endParaRPr>
                  </a:p>
                  <a:p>
                    <a:pPr marL="1257300" lvl="2" indent="-342900">
                      <a:lnSpc>
                        <a:spcPct val="150000"/>
                      </a:lnSpc>
                      <a:buFont typeface="Wingdings" panose="05000000000000000000" pitchFamily="2" charset="2"/>
                      <a:buChar char="Ø"/>
                    </a:pPr>
                    <a:endParaRPr lang="en-US" altLang="zh-CN" sz="2400" dirty="0">
                      <a:ea typeface="ＭＳ Ｐゴシック" panose="020B0600070205080204" pitchFamily="50" charset="-128"/>
                    </a:endParaRPr>
                  </a:p>
                  <a:p>
                    <a:pPr>
                      <a:lnSpc>
                        <a:spcPct val="150000"/>
                      </a:lnSpc>
                    </a:pPr>
                    <a:r>
                      <a:rPr lang="en-US" altLang="zh-CN" sz="2400" dirty="0">
                        <a:ea typeface="ＭＳ Ｐゴシック" panose="020B0600070205080204" pitchFamily="50" charset="-128"/>
                      </a:rPr>
                      <a:t>	</a:t>
                    </a:r>
                  </a:p>
                </p:txBody>
              </p:sp>
            </mc:Choice>
            <mc:Fallback xmlns="">
              <p:sp>
                <p:nvSpPr>
                  <p:cNvPr id="8" name="文本框 7">
                    <a:extLst>
                      <a:ext uri="{FF2B5EF4-FFF2-40B4-BE49-F238E27FC236}">
                        <a16:creationId xmlns:a16="http://schemas.microsoft.com/office/drawing/2014/main" id="{200C0C9C-185C-97C3-9228-4CAD38582B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8900" y="1752210"/>
                    <a:ext cx="7882522" cy="555761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972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679929C5-8730-2DBB-8D88-2B37A58D9524}"/>
                  </a:ext>
                </a:extLst>
              </p:cNvPr>
              <p:cNvSpPr/>
              <p:nvPr/>
            </p:nvSpPr>
            <p:spPr>
              <a:xfrm>
                <a:off x="1290576" y="3384524"/>
                <a:ext cx="5760640" cy="1631703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07533B7B-236E-4C8E-316F-50B4FD2C0151}"/>
                </a:ext>
              </a:extLst>
            </p:cNvPr>
            <p:cNvSpPr txBox="1"/>
            <p:nvPr/>
          </p:nvSpPr>
          <p:spPr>
            <a:xfrm>
              <a:off x="3950256" y="4464644"/>
              <a:ext cx="3034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accent2"/>
                  </a:solidFill>
                  <a:ea typeface="ＭＳ Ｐゴシック" panose="020B0600070205080204" pitchFamily="50" charset="-128"/>
                </a:rPr>
                <a:t>Diffusion equation</a:t>
              </a:r>
              <a:endParaRPr lang="zh-CN" altLang="en-US" sz="2400" dirty="0">
                <a:solidFill>
                  <a:schemeClr val="accent2"/>
                </a:solidFill>
                <a:ea typeface="ＭＳ Ｐゴシック" panose="020B060007020508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119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2D4E20-96B8-195B-8991-D4E850F4A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</a:rPr>
              <a:t>Numerical calculation for local strings</a:t>
            </a:r>
            <a:endParaRPr lang="zh-CN" altLang="en-US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: 圆角 3">
                <a:extLst>
                  <a:ext uri="{FF2B5EF4-FFF2-40B4-BE49-F238E27FC236}">
                    <a16:creationId xmlns:a16="http://schemas.microsoft.com/office/drawing/2014/main" id="{170D812A-5FDE-7121-5815-7C37CCFD4BF9}"/>
                  </a:ext>
                </a:extLst>
              </p:cNvPr>
              <p:cNvSpPr/>
              <p:nvPr/>
            </p:nvSpPr>
            <p:spPr>
              <a:xfrm>
                <a:off x="335360" y="1090752"/>
                <a:ext cx="4340841" cy="1767355"/>
              </a:xfrm>
              <a:prstGeom prst="round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Font typeface="Wingdings" panose="05000000000000000000" pitchFamily="2" charset="2"/>
                  <a:buNone/>
                </a:pPr>
                <a:r>
                  <a:rPr lang="en-US" altLang="zh-CN" dirty="0">
                    <a:solidFill>
                      <a:schemeClr val="accent1">
                        <a:lumMod val="50000"/>
                      </a:schemeClr>
                    </a:solidFill>
                    <a:ea typeface="MS PGothic" panose="020B0600070205080204" pitchFamily="34" charset="-128"/>
                  </a:rPr>
                  <a:t>Abelian-Higgs model</a:t>
                </a: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ℒ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𝐴𝐻</m:t>
                          </m:r>
                        </m:sub>
                      </m:sSub>
                      <m:r>
                        <a:rPr lang="en-US" altLang="zh-CN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MS PGothic" panose="020B0600070205080204" pitchFamily="34" charset="-128"/>
                        </a:rPr>
                        <m:t>=−</m:t>
                      </m:r>
                      <m:f>
                        <m:fPr>
                          <m:ctrlPr>
                            <a:rPr lang="en-US" altLang="zh-CN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</m:ctrlPr>
                        </m:fPr>
                        <m:num>
                          <m:r>
                            <a:rPr lang="en-US" altLang="zh-CN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1</m:t>
                          </m:r>
                        </m:num>
                        <m:den>
                          <m:r>
                            <a:rPr lang="en-US" altLang="zh-CN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US" altLang="zh-CN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</m:ctrlPr>
                        </m:sSupPr>
                        <m:e>
                          <m:r>
                            <a:rPr lang="en-US" altLang="zh-CN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𝐹</m:t>
                          </m:r>
                        </m:e>
                        <m:sup>
                          <m:r>
                            <a:rPr lang="en-US" altLang="zh-CN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𝜇𝜈</m:t>
                          </m:r>
                        </m:sup>
                      </m:sSup>
                      <m:sSub>
                        <m:sSubPr>
                          <m:ctrlPr>
                            <a:rPr lang="en-US" altLang="zh-CN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</m:ctrlPr>
                        </m:sSubPr>
                        <m:e>
                          <m:r>
                            <a:rPr lang="en-US" altLang="zh-CN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𝐹</m:t>
                          </m:r>
                        </m:e>
                        <m:sub>
                          <m:r>
                            <a:rPr lang="en-US" altLang="zh-CN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𝜇𝜈</m:t>
                          </m:r>
                        </m:sub>
                      </m:sSub>
                      <m:r>
                        <a:rPr lang="en-US" altLang="zh-CN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MS PGothic" panose="020B0600070205080204" pitchFamily="34" charset="-128"/>
                        </a:rPr>
                        <m:t>+</m:t>
                      </m:r>
                      <m:sSup>
                        <m:sSupPr>
                          <m:ctrlPr>
                            <a:rPr lang="en-US" altLang="zh-CN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MS PGothic" panose="020B0600070205080204" pitchFamily="34" charset="-128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MS PGothic" panose="020B0600070205080204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MS PGothic" panose="020B0600070205080204" pitchFamily="34" charset="-128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altLang="zh-CN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MS PGothic" panose="020B0600070205080204" pitchFamily="34" charset="-128"/>
                                    </a:rPr>
                                    <m:t>𝜇</m:t>
                                  </m:r>
                                </m:sub>
                              </m:sSub>
                              <m:r>
                                <a:rPr lang="en-US" altLang="zh-CN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MS PGothic" panose="020B0600070205080204" pitchFamily="34" charset="-128"/>
                                </a:rPr>
                                <m:t>𝜙</m:t>
                              </m:r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2</m:t>
                          </m:r>
                        </m:sup>
                      </m:sSup>
                      <m:r>
                        <a:rPr lang="en-US" altLang="zh-CN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MS PGothic" panose="020B0600070205080204" pitchFamily="34" charset="-128"/>
                        </a:rPr>
                        <m:t>−</m:t>
                      </m:r>
                      <m:r>
                        <a:rPr lang="en-US" altLang="zh-CN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MS PGothic" panose="020B0600070205080204" pitchFamily="34" charset="-128"/>
                        </a:rPr>
                        <m:t>𝑉</m:t>
                      </m:r>
                      <m:d>
                        <m:dPr>
                          <m:ctrlPr>
                            <a:rPr lang="en-US" altLang="zh-CN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</m:ctrlPr>
                        </m:dPr>
                        <m:e>
                          <m:r>
                            <a:rPr lang="en-US" altLang="zh-CN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𝜙</m:t>
                          </m:r>
                        </m:e>
                      </m:d>
                      <m:r>
                        <a:rPr lang="en-US" altLang="zh-CN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MS PGothic" panose="020B0600070205080204" pitchFamily="34" charset="-128"/>
                        </a:rPr>
                        <m:t>,         </m:t>
                      </m:r>
                      <m:r>
                        <a:rPr lang="en-US" altLang="zh-CN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altLang="zh-CN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altLang="zh-CN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altLang="zh-CN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sSup>
                        <m:sSupPr>
                          <m:ctrlPr>
                            <a:rPr lang="en-US" altLang="zh-CN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zh-CN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zh-CN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zh-CN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p>
                                  <m:r>
                                    <a:rPr lang="en-US" altLang="zh-CN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zh-CN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zh-CN" dirty="0">
                  <a:solidFill>
                    <a:schemeClr val="accent1">
                      <a:lumMod val="50000"/>
                    </a:schemeClr>
                  </a:solidFill>
                  <a:ea typeface="MS PGothic" panose="020B0600070205080204" pitchFamily="34" charset="-128"/>
                </a:endParaRPr>
              </a:p>
              <a:p>
                <a:pPr algn="ctr"/>
                <a:endParaRPr kumimoji="1" lang="zh-CN" altLang="en-US" sz="1400" dirty="0"/>
              </a:p>
            </p:txBody>
          </p:sp>
        </mc:Choice>
        <mc:Fallback xmlns="">
          <p:sp>
            <p:nvSpPr>
              <p:cNvPr id="4" name="矩形: 圆角 3">
                <a:extLst>
                  <a:ext uri="{FF2B5EF4-FFF2-40B4-BE49-F238E27FC236}">
                    <a16:creationId xmlns:a16="http://schemas.microsoft.com/office/drawing/2014/main" id="{170D812A-5FDE-7121-5815-7C37CCFD4B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60" y="1090752"/>
                <a:ext cx="4340841" cy="1767355"/>
              </a:xfrm>
              <a:prstGeom prst="roundRect">
                <a:avLst/>
              </a:prstGeom>
              <a:blipFill>
                <a:blip r:embed="rId3"/>
                <a:stretch>
                  <a:fillRect t="-2712"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组合 17">
            <a:extLst>
              <a:ext uri="{FF2B5EF4-FFF2-40B4-BE49-F238E27FC236}">
                <a16:creationId xmlns:a16="http://schemas.microsoft.com/office/drawing/2014/main" id="{03698DE5-68C3-D2C3-ED08-683C2CB73BEF}"/>
              </a:ext>
            </a:extLst>
          </p:cNvPr>
          <p:cNvGrpSpPr/>
          <p:nvPr/>
        </p:nvGrpSpPr>
        <p:grpSpPr>
          <a:xfrm>
            <a:off x="349198" y="3265284"/>
            <a:ext cx="4536959" cy="2828066"/>
            <a:chOff x="6640543" y="1046983"/>
            <a:chExt cx="4536959" cy="2828066"/>
          </a:xfrm>
        </p:grpSpPr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0958212E-4C46-3ED3-6B16-8E68B51949EC}"/>
                </a:ext>
              </a:extLst>
            </p:cNvPr>
            <p:cNvGrpSpPr/>
            <p:nvPr/>
          </p:nvGrpSpPr>
          <p:grpSpPr>
            <a:xfrm>
              <a:off x="6842729" y="1572511"/>
              <a:ext cx="4032448" cy="1394971"/>
              <a:chOff x="7680176" y="1793200"/>
              <a:chExt cx="4032448" cy="139497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文本框 16">
                    <a:extLst>
                      <a:ext uri="{FF2B5EF4-FFF2-40B4-BE49-F238E27FC236}">
                        <a16:creationId xmlns:a16="http://schemas.microsoft.com/office/drawing/2014/main" id="{FF6A2574-79AF-E429-D69C-3EA6035DC1BC}"/>
                      </a:ext>
                    </a:extLst>
                  </p:cNvPr>
                  <p:cNvSpPr txBox="1"/>
                  <p:nvPr/>
                </p:nvSpPr>
                <p:spPr>
                  <a:xfrm>
                    <a:off x="7680176" y="1898703"/>
                    <a:ext cx="4032448" cy="937116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pt-BR" altLang="zh-CN" sz="1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altLang="zh-CN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CN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𝑖𝑛𝑡</m:t>
                            </m:r>
                          </m:sub>
                        </m:sSub>
                        <m:r>
                          <a:rPr lang="en-US" altLang="zh-CN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=2</m:t>
                        </m:r>
                        <m:r>
                          <a:rPr lang="en-US" altLang="zh-CN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𝜋</m:t>
                        </m:r>
                        <m:nary>
                          <m:naryPr>
                            <m:subHide m:val="on"/>
                            <m:supHide m:val="on"/>
                            <m:ctrlPr>
                              <a:rPr lang="en-US" altLang="zh-CN" sz="1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altLang="zh-CN" sz="1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𝑑𝑧</m:t>
                            </m:r>
                          </m:e>
                        </m:nary>
                      </m:oMath>
                    </a14:m>
                    <a:r>
                      <a:rPr lang="en-US" altLang="zh-CN" sz="1800" dirty="0">
                        <a:ea typeface="メイリオ" panose="020B0604030504040204" pitchFamily="50" charset="-128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altLang="zh-CN" sz="1800" b="0" i="0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[</m:t>
                        </m:r>
                        <m:r>
                          <a:rPr lang="en-US" altLang="zh-CN" sz="1800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𝜙</m:t>
                            </m:r>
                            <m:r>
                              <a:rPr lang="en-US" altLang="zh-CN" sz="1800" i="1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𝜙</m:t>
                            </m:r>
                            <m:r>
                              <a:rPr lang="en-US" altLang="zh-CN" sz="1800" i="1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  <a:ea typeface="メイリオ" panose="020B0604030504040204" pitchFamily="50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  <a:ea typeface="メイリオ" panose="020B0604030504040204" pitchFamily="50" charset="-128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sub>
                            </m:sSub>
                            <m:r>
                              <a:rPr lang="en-US" altLang="zh-CN" sz="1800" i="1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𝑑</m:t>
                            </m:r>
                          </m:e>
                        </m:d>
                        <m:r>
                          <a:rPr lang="en-US" altLang="zh-CN" sz="1800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𝐴</m:t>
                            </m:r>
                            <m:r>
                              <a:rPr lang="en-US" altLang="zh-CN" sz="1800" i="1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𝐴</m:t>
                            </m:r>
                            <m:r>
                              <a:rPr lang="en-US" altLang="zh-CN" sz="1800" i="1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CN" sz="1800" i="1" smtClean="0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  <a:ea typeface="メイリオ" panose="020B0604030504040204" pitchFamily="50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  <a:ea typeface="メイリオ" panose="020B0604030504040204" pitchFamily="50" charset="-128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  <a:ea typeface="メイリオ" panose="020B0604030504040204" pitchFamily="50" charset="-128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en-US" altLang="zh-CN" sz="1800" i="1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𝑑</m:t>
                            </m:r>
                          </m:e>
                        </m:d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]</m:t>
                        </m:r>
                      </m:oMath>
                    </a14:m>
                    <a:endParaRPr lang="zh-CN" altLang="en-US" sz="1800" dirty="0"/>
                  </a:p>
                </p:txBody>
              </p:sp>
            </mc:Choice>
            <mc:Fallback xmlns="">
              <p:sp>
                <p:nvSpPr>
                  <p:cNvPr id="17" name="文本框 16">
                    <a:extLst>
                      <a:ext uri="{FF2B5EF4-FFF2-40B4-BE49-F238E27FC236}">
                        <a16:creationId xmlns:a16="http://schemas.microsoft.com/office/drawing/2014/main" id="{FF6A2574-79AF-E429-D69C-3EA6035DC1B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80176" y="1898703"/>
                    <a:ext cx="4032448" cy="937116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t="-43590" b="-41026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9" name="直接连接符 18">
                <a:extLst>
                  <a:ext uri="{FF2B5EF4-FFF2-40B4-BE49-F238E27FC236}">
                    <a16:creationId xmlns:a16="http://schemas.microsoft.com/office/drawing/2014/main" id="{875011C9-05EB-C95C-B9D4-E94D72C2A9C2}"/>
                  </a:ext>
                </a:extLst>
              </p:cNvPr>
              <p:cNvCxnSpPr/>
              <p:nvPr/>
            </p:nvCxnSpPr>
            <p:spPr>
              <a:xfrm>
                <a:off x="9419068" y="2458798"/>
                <a:ext cx="1728192" cy="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DC8A41F2-8AC8-8864-E2E3-5C9392EDDC62}"/>
                  </a:ext>
                </a:extLst>
              </p:cNvPr>
              <p:cNvSpPr txBox="1"/>
              <p:nvPr/>
            </p:nvSpPr>
            <p:spPr>
              <a:xfrm>
                <a:off x="9620441" y="1793200"/>
                <a:ext cx="187220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solidFill>
                      <a:schemeClr val="accent1"/>
                    </a:solidFill>
                    <a:ea typeface="ＭＳ Ｐゴシック" panose="020B0600070205080204" pitchFamily="50" charset="-128"/>
                  </a:rPr>
                  <a:t>attractive</a:t>
                </a:r>
                <a:endParaRPr lang="zh-CN" altLang="en-US" sz="2000" dirty="0">
                  <a:solidFill>
                    <a:schemeClr val="accent1"/>
                  </a:solidFill>
                  <a:ea typeface="ＭＳ Ｐゴシック" panose="020B0600070205080204" pitchFamily="50" charset="-128"/>
                </a:endParaRPr>
              </a:p>
            </p:txBody>
          </p:sp>
          <p:cxnSp>
            <p:nvCxnSpPr>
              <p:cNvPr id="21" name="直接连接符 20">
                <a:extLst>
                  <a:ext uri="{FF2B5EF4-FFF2-40B4-BE49-F238E27FC236}">
                    <a16:creationId xmlns:a16="http://schemas.microsoft.com/office/drawing/2014/main" id="{75D3F7F0-9270-113B-C808-F0F34A72C266}"/>
                  </a:ext>
                </a:extLst>
              </p:cNvPr>
              <p:cNvCxnSpPr/>
              <p:nvPr/>
            </p:nvCxnSpPr>
            <p:spPr>
              <a:xfrm>
                <a:off x="7718244" y="2818838"/>
                <a:ext cx="1728192" cy="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4B624519-65D9-5B34-EC10-213D9BA11490}"/>
                  </a:ext>
                </a:extLst>
              </p:cNvPr>
              <p:cNvSpPr txBox="1"/>
              <p:nvPr/>
            </p:nvSpPr>
            <p:spPr>
              <a:xfrm>
                <a:off x="8050916" y="2788061"/>
                <a:ext cx="187220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solidFill>
                      <a:schemeClr val="accent1"/>
                    </a:solidFill>
                    <a:ea typeface="ＭＳ Ｐゴシック" panose="020B0600070205080204" pitchFamily="50" charset="-128"/>
                  </a:rPr>
                  <a:t>repulsive </a:t>
                </a:r>
                <a:endParaRPr lang="zh-CN" altLang="en-US" sz="2000" dirty="0">
                  <a:solidFill>
                    <a:schemeClr val="accent1"/>
                  </a:solidFill>
                  <a:ea typeface="ＭＳ Ｐゴシック" panose="020B0600070205080204" pitchFamily="50" charset="-128"/>
                </a:endParaRPr>
              </a:p>
            </p:txBody>
          </p:sp>
        </p:grp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EED46963-1371-5AB6-4A45-A7EAA04E0550}"/>
                </a:ext>
              </a:extLst>
            </p:cNvPr>
            <p:cNvSpPr txBox="1"/>
            <p:nvPr/>
          </p:nvSpPr>
          <p:spPr>
            <a:xfrm>
              <a:off x="6640543" y="1046983"/>
              <a:ext cx="45369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ea typeface="ＭＳ Ｐゴシック" panose="020B0600070205080204" pitchFamily="50" charset="-128"/>
                </a:rPr>
                <a:t>point source approximation</a:t>
              </a:r>
              <a:endParaRPr lang="zh-CN" altLang="en-US" sz="2000" dirty="0">
                <a:ea typeface="ＭＳ Ｐゴシック" panose="020B0600070205080204" pitchFamily="50" charset="-128"/>
              </a:endParaRPr>
            </a:p>
          </p:txBody>
        </p: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C7A21B91-6368-A499-9C58-7C2FCCB5FEAA}"/>
                </a:ext>
              </a:extLst>
            </p:cNvPr>
            <p:cNvGrpSpPr/>
            <p:nvPr/>
          </p:nvGrpSpPr>
          <p:grpSpPr>
            <a:xfrm>
              <a:off x="7985556" y="2270976"/>
              <a:ext cx="3179712" cy="1604073"/>
              <a:chOff x="8688288" y="2580515"/>
              <a:chExt cx="3179712" cy="1604073"/>
            </a:xfrm>
          </p:grpSpPr>
          <p:cxnSp>
            <p:nvCxnSpPr>
              <p:cNvPr id="26" name="直接连接符 25">
                <a:extLst>
                  <a:ext uri="{FF2B5EF4-FFF2-40B4-BE49-F238E27FC236}">
                    <a16:creationId xmlns:a16="http://schemas.microsoft.com/office/drawing/2014/main" id="{C120A489-FB26-231C-A7D5-679F6BB9E7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88288" y="3249726"/>
                <a:ext cx="0" cy="375027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>
                <a:extLst>
                  <a:ext uri="{FF2B5EF4-FFF2-40B4-BE49-F238E27FC236}">
                    <a16:creationId xmlns:a16="http://schemas.microsoft.com/office/drawing/2014/main" id="{31F504EC-02F7-DC9C-68CE-CF5F50EF11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83164" y="2580515"/>
                <a:ext cx="0" cy="1046520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>
                <a:extLst>
                  <a:ext uri="{FF2B5EF4-FFF2-40B4-BE49-F238E27FC236}">
                    <a16:creationId xmlns:a16="http://schemas.microsoft.com/office/drawing/2014/main" id="{C1B2ECFF-2B56-04E6-FF4A-536DF49EF6F3}"/>
                  </a:ext>
                </a:extLst>
              </p:cNvPr>
              <p:cNvCxnSpPr/>
              <p:nvPr/>
            </p:nvCxnSpPr>
            <p:spPr>
              <a:xfrm>
                <a:off x="8688288" y="3624753"/>
                <a:ext cx="1594876" cy="0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文本框 32">
                    <a:extLst>
                      <a:ext uri="{FF2B5EF4-FFF2-40B4-BE49-F238E27FC236}">
                        <a16:creationId xmlns:a16="http://schemas.microsoft.com/office/drawing/2014/main" id="{E69824C4-ED79-0CCC-AB1F-76A1181705FA}"/>
                      </a:ext>
                    </a:extLst>
                  </p:cNvPr>
                  <p:cNvSpPr txBox="1"/>
                  <p:nvPr/>
                </p:nvSpPr>
                <p:spPr>
                  <a:xfrm>
                    <a:off x="8745411" y="3516007"/>
                    <a:ext cx="3122589" cy="66858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2000" dirty="0">
                        <a:solidFill>
                          <a:schemeClr val="accent6"/>
                        </a:solidFill>
                        <a:ea typeface="ＭＳ Ｐゴシック" panose="020B0600070205080204" pitchFamily="50" charset="-128"/>
                      </a:rPr>
                      <a:t>cancel at </a:t>
                    </a:r>
                    <a14:m>
                      <m:oMath xmlns:m="http://schemas.openxmlformats.org/officeDocument/2006/math">
                        <m:r>
                          <a:rPr lang="en-US" altLang="zh-CN" sz="2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Times New Roman" panose="02020603050405020304" pitchFamily="18" charset="0"/>
                          </a:rPr>
                          <m:t>𝐺</m:t>
                        </m:r>
                        <m:r>
                          <a:rPr lang="en-US" altLang="zh-CN" sz="20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≡</m:t>
                        </m:r>
                        <m:f>
                          <m:fPr>
                            <m:ctrlPr>
                              <a:rPr lang="en-US" altLang="zh-CN" sz="20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altLang="zh-CN" sz="2000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メイリオ" panose="020B0604030504040204" pitchFamily="50" charset="-128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メイリオ" panose="020B0604030504040204" pitchFamily="50" charset="-128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sub>
                              <m:sup>
                                <m:r>
                                  <a:rPr lang="en-US" altLang="zh-CN" sz="2000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bSup>
                              <m:sSubSupPr>
                                <m:ctrlPr>
                                  <a:rPr lang="en-US" altLang="zh-CN" sz="2000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メイリオ" panose="020B0604030504040204" pitchFamily="50" charset="-128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メイリオ" panose="020B0604030504040204" pitchFamily="50" charset="-128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メイリオ" panose="020B0604030504040204" pitchFamily="50" charset="-128"/>
                                  </a:rPr>
                                  <m:t>𝑒</m:t>
                                </m:r>
                              </m:sub>
                              <m:sup>
                                <m:r>
                                  <a:rPr lang="en-US" altLang="zh-CN" sz="2000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メイリオ" panose="020B0604030504040204" pitchFamily="50" charset="-128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  <m:r>
                          <a:rPr lang="en-US" altLang="zh-CN" sz="2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Times New Roman" panose="02020603050405020304" pitchFamily="18" charset="0"/>
                          </a:rPr>
                          <m:t>=1</m:t>
                        </m:r>
                      </m:oMath>
                    </a14:m>
                    <a:endParaRPr lang="zh-CN" altLang="en-US" sz="2000" dirty="0">
                      <a:solidFill>
                        <a:schemeClr val="accent6"/>
                      </a:solidFill>
                      <a:ea typeface="ＭＳ Ｐゴシック" panose="020B0600070205080204" pitchFamily="50" charset="-128"/>
                    </a:endParaRPr>
                  </a:p>
                </p:txBody>
              </p:sp>
            </mc:Choice>
            <mc:Fallback xmlns="">
              <p:sp>
                <p:nvSpPr>
                  <p:cNvPr id="33" name="文本框 32">
                    <a:extLst>
                      <a:ext uri="{FF2B5EF4-FFF2-40B4-BE49-F238E27FC236}">
                        <a16:creationId xmlns:a16="http://schemas.microsoft.com/office/drawing/2014/main" id="{E69824C4-ED79-0CCC-AB1F-76A1181705F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745411" y="3516007"/>
                    <a:ext cx="3122589" cy="668581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1949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34" name="文本框 33">
            <a:extLst>
              <a:ext uri="{FF2B5EF4-FFF2-40B4-BE49-F238E27FC236}">
                <a16:creationId xmlns:a16="http://schemas.microsoft.com/office/drawing/2014/main" id="{9B81D64B-43E7-6057-1C0D-5CA0A17C13AE}"/>
              </a:ext>
            </a:extLst>
          </p:cNvPr>
          <p:cNvSpPr txBox="1"/>
          <p:nvPr/>
        </p:nvSpPr>
        <p:spPr>
          <a:xfrm>
            <a:off x="8497137" y="6219402"/>
            <a:ext cx="36585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ea typeface="ＭＳ Ｐゴシック" panose="020B0600070205080204" pitchFamily="50" charset="-128"/>
              </a:rPr>
              <a:t>J&amp;R: [Jacobs &amp; </a:t>
            </a:r>
            <a:r>
              <a:rPr lang="en-US" altLang="zh-CN" sz="1100" dirty="0" err="1">
                <a:ea typeface="ＭＳ Ｐゴシック" panose="020B0600070205080204" pitchFamily="50" charset="-128"/>
              </a:rPr>
              <a:t>Rebbi</a:t>
            </a:r>
            <a:r>
              <a:rPr lang="en-US" altLang="zh-CN" sz="1100" dirty="0">
                <a:ea typeface="ＭＳ Ｐゴシック" panose="020B0600070205080204" pitchFamily="50" charset="-128"/>
              </a:rPr>
              <a:t>, </a:t>
            </a:r>
            <a:r>
              <a:rPr lang="en-US" altLang="zh-CN" sz="1100" dirty="0" err="1">
                <a:ea typeface="ＭＳ Ｐゴシック" panose="020B0600070205080204" pitchFamily="50" charset="-128"/>
              </a:rPr>
              <a:t>Physcis</a:t>
            </a:r>
            <a:r>
              <a:rPr lang="en-US" altLang="zh-CN" sz="1100" dirty="0">
                <a:ea typeface="ＭＳ Ｐゴシック" panose="020B0600070205080204" pitchFamily="50" charset="-128"/>
              </a:rPr>
              <a:t> Review B, 1979]</a:t>
            </a:r>
            <a:endParaRPr lang="zh-CN" altLang="en-US" sz="1100" dirty="0">
              <a:ea typeface="ＭＳ Ｐゴシック" panose="020B0600070205080204" pitchFamily="50" charset="-128"/>
            </a:endParaRPr>
          </a:p>
        </p:txBody>
      </p:sp>
      <p:pic>
        <p:nvPicPr>
          <p:cNvPr id="38" name="图片 37">
            <a:extLst>
              <a:ext uri="{FF2B5EF4-FFF2-40B4-BE49-F238E27FC236}">
                <a16:creationId xmlns:a16="http://schemas.microsoft.com/office/drawing/2014/main" id="{9C4B1076-87A8-66FD-4B90-5DB15201D7C8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8866" t="33200" r="9838" b="34540"/>
          <a:stretch/>
        </p:blipFill>
        <p:spPr>
          <a:xfrm>
            <a:off x="5027979" y="3759938"/>
            <a:ext cx="7168314" cy="2535853"/>
          </a:xfrm>
          <a:prstGeom prst="rect">
            <a:avLst/>
          </a:prstGeom>
        </p:spPr>
      </p:pic>
      <p:sp>
        <p:nvSpPr>
          <p:cNvPr id="39" name="文本框 38">
            <a:extLst>
              <a:ext uri="{FF2B5EF4-FFF2-40B4-BE49-F238E27FC236}">
                <a16:creationId xmlns:a16="http://schemas.microsoft.com/office/drawing/2014/main" id="{DEA276DC-FBBD-BE46-8C67-B8E88DEEF4C5}"/>
              </a:ext>
            </a:extLst>
          </p:cNvPr>
          <p:cNvSpPr txBox="1"/>
          <p:nvPr/>
        </p:nvSpPr>
        <p:spPr>
          <a:xfrm>
            <a:off x="5159895" y="907599"/>
            <a:ext cx="6552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ea typeface="ＭＳ Ｐゴシック" panose="020B0600070205080204" pitchFamily="50" charset="-128"/>
              </a:rPr>
              <a:t>Interaction energy, depending on separation distance </a:t>
            </a:r>
            <a:endParaRPr lang="zh-CN" altLang="en-US" dirty="0">
              <a:ea typeface="ＭＳ Ｐゴシック" panose="020B0600070205080204" pitchFamily="50" charset="-128"/>
            </a:endParaRPr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82E0F96A-42DF-7FA7-93CA-CFE3B2BA25F9}"/>
              </a:ext>
            </a:extLst>
          </p:cNvPr>
          <p:cNvGrpSpPr/>
          <p:nvPr/>
        </p:nvGrpSpPr>
        <p:grpSpPr>
          <a:xfrm>
            <a:off x="6902079" y="1276931"/>
            <a:ext cx="5183120" cy="2600405"/>
            <a:chOff x="6457496" y="3685683"/>
            <a:chExt cx="5183120" cy="2600405"/>
          </a:xfrm>
        </p:grpSpPr>
        <p:pic>
          <p:nvPicPr>
            <p:cNvPr id="30" name="图片 29" descr="图表, 折线图&#10;&#10;描述已自动生成">
              <a:extLst>
                <a:ext uri="{FF2B5EF4-FFF2-40B4-BE49-F238E27FC236}">
                  <a16:creationId xmlns:a16="http://schemas.microsoft.com/office/drawing/2014/main" id="{6BA6345B-DF11-D4EF-6CD3-117231C0F5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/>
            <a:srcRect r="11709" b="3884"/>
            <a:stretch/>
          </p:blipFill>
          <p:spPr>
            <a:xfrm>
              <a:off x="6457496" y="3685683"/>
              <a:ext cx="4171828" cy="260040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文本框 39">
                  <a:extLst>
                    <a:ext uri="{FF2B5EF4-FFF2-40B4-BE49-F238E27FC236}">
                      <a16:creationId xmlns:a16="http://schemas.microsoft.com/office/drawing/2014/main" id="{9C0843B7-4142-C7F2-A375-B779757A871A}"/>
                    </a:ext>
                  </a:extLst>
                </p:cNvPr>
                <p:cNvSpPr txBox="1"/>
                <p:nvPr/>
              </p:nvSpPr>
              <p:spPr>
                <a:xfrm>
                  <a:off x="10344472" y="4365104"/>
                  <a:ext cx="1296144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100" b="1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𝑮</m:t>
                        </m:r>
                        <m:r>
                          <a:rPr lang="en-US" altLang="zh-CN" sz="1100" b="1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=</m:t>
                        </m:r>
                        <m:r>
                          <a:rPr lang="en-US" altLang="zh-CN" sz="1100" b="1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𝟑</m:t>
                        </m:r>
                        <m:r>
                          <a:rPr lang="en-US" altLang="zh-CN" sz="1100" b="1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.</m:t>
                        </m:r>
                        <m:r>
                          <a:rPr lang="en-US" altLang="zh-CN" sz="1100" b="1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𝟎</m:t>
                        </m:r>
                      </m:oMath>
                    </m:oMathPara>
                  </a14:m>
                  <a:endParaRPr lang="zh-CN" altLang="en-US" sz="1100" b="1" dirty="0">
                    <a:ea typeface="ＭＳ Ｐゴシック" panose="020B0600070205080204" pitchFamily="50" charset="-128"/>
                  </a:endParaRPr>
                </a:p>
              </p:txBody>
            </p:sp>
          </mc:Choice>
          <mc:Fallback xmlns="">
            <p:sp>
              <p:nvSpPr>
                <p:cNvPr id="40" name="文本框 39">
                  <a:extLst>
                    <a:ext uri="{FF2B5EF4-FFF2-40B4-BE49-F238E27FC236}">
                      <a16:creationId xmlns:a16="http://schemas.microsoft.com/office/drawing/2014/main" id="{9C0843B7-4142-C7F2-A375-B779757A87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44472" y="4365104"/>
                  <a:ext cx="1296144" cy="26161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文本框 40">
                  <a:extLst>
                    <a:ext uri="{FF2B5EF4-FFF2-40B4-BE49-F238E27FC236}">
                      <a16:creationId xmlns:a16="http://schemas.microsoft.com/office/drawing/2014/main" id="{9425A433-2139-14C4-EADF-D5CE28ADC7B7}"/>
                    </a:ext>
                  </a:extLst>
                </p:cNvPr>
                <p:cNvSpPr txBox="1"/>
                <p:nvPr/>
              </p:nvSpPr>
              <p:spPr>
                <a:xfrm>
                  <a:off x="10344472" y="4653136"/>
                  <a:ext cx="1296144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100" b="1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𝑮</m:t>
                        </m:r>
                        <m:r>
                          <a:rPr lang="en-US" altLang="zh-CN" sz="1100" b="1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=</m:t>
                        </m:r>
                        <m:r>
                          <a:rPr lang="en-US" altLang="zh-CN" sz="1100" b="1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𝟐</m:t>
                        </m:r>
                        <m:r>
                          <a:rPr lang="en-US" altLang="zh-CN" sz="1100" b="1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.</m:t>
                        </m:r>
                        <m:r>
                          <a:rPr lang="en-US" altLang="zh-CN" sz="1100" b="1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𝟎</m:t>
                        </m:r>
                      </m:oMath>
                    </m:oMathPara>
                  </a14:m>
                  <a:endParaRPr lang="zh-CN" altLang="en-US" sz="1100" b="1" dirty="0">
                    <a:ea typeface="ＭＳ Ｐゴシック" panose="020B0600070205080204" pitchFamily="50" charset="-128"/>
                  </a:endParaRPr>
                </a:p>
              </p:txBody>
            </p:sp>
          </mc:Choice>
          <mc:Fallback xmlns="">
            <p:sp>
              <p:nvSpPr>
                <p:cNvPr id="41" name="文本框 40">
                  <a:extLst>
                    <a:ext uri="{FF2B5EF4-FFF2-40B4-BE49-F238E27FC236}">
                      <a16:creationId xmlns:a16="http://schemas.microsoft.com/office/drawing/2014/main" id="{9425A433-2139-14C4-EADF-D5CE28ADC7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44472" y="4653136"/>
                  <a:ext cx="1296144" cy="26161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文本框 41">
                  <a:extLst>
                    <a:ext uri="{FF2B5EF4-FFF2-40B4-BE49-F238E27FC236}">
                      <a16:creationId xmlns:a16="http://schemas.microsoft.com/office/drawing/2014/main" id="{4AC88ECD-F5B7-4771-E3B3-C2521D5D3704}"/>
                    </a:ext>
                  </a:extLst>
                </p:cNvPr>
                <p:cNvSpPr txBox="1"/>
                <p:nvPr/>
              </p:nvSpPr>
              <p:spPr>
                <a:xfrm>
                  <a:off x="10344472" y="4957039"/>
                  <a:ext cx="1296144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100" b="1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𝑮</m:t>
                        </m:r>
                        <m:r>
                          <a:rPr lang="en-US" altLang="zh-CN" sz="1100" b="1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=</m:t>
                        </m:r>
                        <m:r>
                          <a:rPr lang="en-US" altLang="zh-CN" sz="1100" b="1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𝟏</m:t>
                        </m:r>
                        <m:r>
                          <a:rPr lang="en-US" altLang="zh-CN" sz="1100" b="1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.</m:t>
                        </m:r>
                        <m:r>
                          <a:rPr lang="en-US" altLang="zh-CN" sz="1100" b="1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𝟎</m:t>
                        </m:r>
                      </m:oMath>
                    </m:oMathPara>
                  </a14:m>
                  <a:endParaRPr lang="zh-CN" altLang="en-US" sz="1100" b="1" dirty="0">
                    <a:ea typeface="ＭＳ Ｐゴシック" panose="020B0600070205080204" pitchFamily="50" charset="-128"/>
                  </a:endParaRPr>
                </a:p>
              </p:txBody>
            </p:sp>
          </mc:Choice>
          <mc:Fallback xmlns="">
            <p:sp>
              <p:nvSpPr>
                <p:cNvPr id="42" name="文本框 41">
                  <a:extLst>
                    <a:ext uri="{FF2B5EF4-FFF2-40B4-BE49-F238E27FC236}">
                      <a16:creationId xmlns:a16="http://schemas.microsoft.com/office/drawing/2014/main" id="{4AC88ECD-F5B7-4771-E3B3-C2521D5D37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44472" y="4957039"/>
                  <a:ext cx="1296144" cy="26161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文本框 42">
                  <a:extLst>
                    <a:ext uri="{FF2B5EF4-FFF2-40B4-BE49-F238E27FC236}">
                      <a16:creationId xmlns:a16="http://schemas.microsoft.com/office/drawing/2014/main" id="{EA939F4B-B75F-FD9F-E5CB-8AF0E860AD16}"/>
                    </a:ext>
                  </a:extLst>
                </p:cNvPr>
                <p:cNvSpPr txBox="1"/>
                <p:nvPr/>
              </p:nvSpPr>
              <p:spPr>
                <a:xfrm>
                  <a:off x="10344472" y="5255622"/>
                  <a:ext cx="1296144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100" b="1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𝑮</m:t>
                        </m:r>
                        <m:r>
                          <a:rPr lang="en-US" altLang="zh-CN" sz="1100" b="1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=</m:t>
                        </m:r>
                        <m:r>
                          <a:rPr lang="en-US" altLang="zh-CN" sz="1100" b="1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𝟎</m:t>
                        </m:r>
                        <m:r>
                          <a:rPr lang="en-US" altLang="zh-CN" sz="1100" b="1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.</m:t>
                        </m:r>
                        <m:r>
                          <a:rPr lang="en-US" altLang="zh-CN" sz="1100" b="1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𝟓</m:t>
                        </m:r>
                      </m:oMath>
                    </m:oMathPara>
                  </a14:m>
                  <a:endParaRPr lang="zh-CN" altLang="en-US" sz="1100" b="1" dirty="0">
                    <a:ea typeface="ＭＳ Ｐゴシック" panose="020B0600070205080204" pitchFamily="50" charset="-128"/>
                  </a:endParaRPr>
                </a:p>
              </p:txBody>
            </p:sp>
          </mc:Choice>
          <mc:Fallback xmlns="">
            <p:sp>
              <p:nvSpPr>
                <p:cNvPr id="43" name="文本框 42">
                  <a:extLst>
                    <a:ext uri="{FF2B5EF4-FFF2-40B4-BE49-F238E27FC236}">
                      <a16:creationId xmlns:a16="http://schemas.microsoft.com/office/drawing/2014/main" id="{EA939F4B-B75F-FD9F-E5CB-8AF0E860AD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44472" y="5255622"/>
                  <a:ext cx="1296144" cy="261610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文本框 43">
                  <a:extLst>
                    <a:ext uri="{FF2B5EF4-FFF2-40B4-BE49-F238E27FC236}">
                      <a16:creationId xmlns:a16="http://schemas.microsoft.com/office/drawing/2014/main" id="{E7243BE6-9B1C-E215-232D-ADA7F56C18F6}"/>
                    </a:ext>
                  </a:extLst>
                </p:cNvPr>
                <p:cNvSpPr txBox="1"/>
                <p:nvPr/>
              </p:nvSpPr>
              <p:spPr>
                <a:xfrm>
                  <a:off x="10344472" y="5543654"/>
                  <a:ext cx="1296144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100" b="1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𝑮</m:t>
                        </m:r>
                        <m:r>
                          <a:rPr lang="en-US" altLang="zh-CN" sz="1100" b="1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=</m:t>
                        </m:r>
                        <m:r>
                          <a:rPr lang="en-US" altLang="zh-CN" sz="1100" b="1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𝟎</m:t>
                        </m:r>
                        <m:r>
                          <a:rPr lang="en-US" altLang="zh-CN" sz="1100" b="1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.</m:t>
                        </m:r>
                        <m:r>
                          <a:rPr lang="en-US" altLang="zh-CN" sz="1100" b="1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𝟒</m:t>
                        </m:r>
                      </m:oMath>
                    </m:oMathPara>
                  </a14:m>
                  <a:endParaRPr lang="zh-CN" altLang="en-US" sz="1100" b="1" dirty="0">
                    <a:ea typeface="ＭＳ Ｐゴシック" panose="020B0600070205080204" pitchFamily="50" charset="-128"/>
                  </a:endParaRPr>
                </a:p>
              </p:txBody>
            </p:sp>
          </mc:Choice>
          <mc:Fallback xmlns="">
            <p:sp>
              <p:nvSpPr>
                <p:cNvPr id="44" name="文本框 43">
                  <a:extLst>
                    <a:ext uri="{FF2B5EF4-FFF2-40B4-BE49-F238E27FC236}">
                      <a16:creationId xmlns:a16="http://schemas.microsoft.com/office/drawing/2014/main" id="{E7243BE6-9B1C-E215-232D-ADA7F56C18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44472" y="5543654"/>
                  <a:ext cx="1296144" cy="26161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id="{09126E69-D736-2015-696F-4231D9E9320C}"/>
                  </a:ext>
                </a:extLst>
              </p:cNvPr>
              <p:cNvSpPr/>
              <p:nvPr/>
            </p:nvSpPr>
            <p:spPr>
              <a:xfrm>
                <a:off x="6762026" y="3828155"/>
                <a:ext cx="144016" cy="22218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1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𝑮</m:t>
                      </m:r>
                    </m:oMath>
                  </m:oMathPara>
                </a14:m>
                <a:endParaRPr lang="zh-CN" altLang="en-US" sz="1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id="{09126E69-D736-2015-696F-4231D9E932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2026" y="3828155"/>
                <a:ext cx="144016" cy="222183"/>
              </a:xfrm>
              <a:prstGeom prst="rect">
                <a:avLst/>
              </a:prstGeom>
              <a:blipFill>
                <a:blip r:embed="rId19"/>
                <a:stretch>
                  <a:fillRect l="-27586"/>
                </a:stretch>
              </a:blipFill>
              <a:ln w="28575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矩形 47">
                <a:extLst>
                  <a:ext uri="{FF2B5EF4-FFF2-40B4-BE49-F238E27FC236}">
                    <a16:creationId xmlns:a16="http://schemas.microsoft.com/office/drawing/2014/main" id="{4B7AFCD9-B987-50B2-41CC-0266324E4980}"/>
                  </a:ext>
                </a:extLst>
              </p:cNvPr>
              <p:cNvSpPr/>
              <p:nvPr/>
            </p:nvSpPr>
            <p:spPr>
              <a:xfrm>
                <a:off x="10218410" y="3836326"/>
                <a:ext cx="216024" cy="22218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1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𝑮</m:t>
                      </m:r>
                    </m:oMath>
                  </m:oMathPara>
                </a14:m>
                <a:endParaRPr lang="zh-CN" altLang="en-US" sz="1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8" name="矩形 47">
                <a:extLst>
                  <a:ext uri="{FF2B5EF4-FFF2-40B4-BE49-F238E27FC236}">
                    <a16:creationId xmlns:a16="http://schemas.microsoft.com/office/drawing/2014/main" id="{4B7AFCD9-B987-50B2-41CC-0266324E49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8410" y="3836326"/>
                <a:ext cx="216024" cy="222183"/>
              </a:xfrm>
              <a:prstGeom prst="rect">
                <a:avLst/>
              </a:prstGeom>
              <a:blipFill>
                <a:blip r:embed="rId20"/>
                <a:stretch>
                  <a:fillRect l="-4878"/>
                </a:stretch>
              </a:blipFill>
              <a:ln w="28575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25291343-47CF-F0F1-33F0-48D234895E3B}"/>
                  </a:ext>
                </a:extLst>
              </p:cNvPr>
              <p:cNvSpPr txBox="1"/>
              <p:nvPr/>
            </p:nvSpPr>
            <p:spPr>
              <a:xfrm>
                <a:off x="5317903" y="2383979"/>
                <a:ext cx="1584176" cy="5902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accent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At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accPr>
                      <m:e>
                        <m:r>
                          <a:rPr lang="en-US" altLang="zh-CN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𝑑</m:t>
                        </m:r>
                      </m:e>
                    </m:acc>
                    <m:r>
                      <a:rPr lang="en-US" altLang="zh-CN" sz="16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=0</m:t>
                    </m:r>
                    <m:r>
                      <a:rPr lang="en-US" altLang="zh-CN" sz="1600" b="0" i="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, </m:t>
                    </m:r>
                    <m:r>
                      <m:rPr>
                        <m:sty m:val="p"/>
                      </m:rPr>
                      <a:rPr lang="en-US" altLang="zh-CN" sz="1600" b="0" i="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n</m:t>
                    </m:r>
                    <m:r>
                      <a:rPr lang="en-US" altLang="zh-CN" sz="1600" b="0" i="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=2</m:t>
                    </m:r>
                  </m:oMath>
                </a14:m>
                <a:r>
                  <a:rPr lang="zh-CN" altLang="en-US" sz="1600" dirty="0">
                    <a:solidFill>
                      <a:schemeClr val="accent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</a:t>
                </a:r>
                <a:r>
                  <a:rPr lang="en-US" altLang="zh-CN" sz="1600" dirty="0">
                    <a:solidFill>
                      <a:schemeClr val="accent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solutions</a:t>
                </a:r>
                <a:endParaRPr lang="zh-CN" altLang="en-US" sz="1600" dirty="0">
                  <a:solidFill>
                    <a:schemeClr val="accent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25291343-47CF-F0F1-33F0-48D234895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7903" y="2383979"/>
                <a:ext cx="1584176" cy="590226"/>
              </a:xfrm>
              <a:prstGeom prst="rect">
                <a:avLst/>
              </a:prstGeom>
              <a:blipFill>
                <a:blip r:embed="rId21"/>
                <a:stretch>
                  <a:fillRect l="-1923" t="-3093" b="-123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8897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9" grpId="0"/>
      <p:bldP spid="47" grpId="0" animBg="1"/>
      <p:bldP spid="48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E289B9-F5B5-E178-14F4-4C29AC19A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</a:rPr>
              <a:t>Numerical result for bosonic superconducting</a:t>
            </a:r>
            <a:endParaRPr lang="zh-CN" altLang="en-US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: 圆角 7">
                <a:extLst>
                  <a:ext uri="{FF2B5EF4-FFF2-40B4-BE49-F238E27FC236}">
                    <a16:creationId xmlns:a16="http://schemas.microsoft.com/office/drawing/2014/main" id="{CE203F03-0647-0D26-E51C-B67EB8DA9BF8}"/>
                  </a:ext>
                </a:extLst>
              </p:cNvPr>
              <p:cNvSpPr/>
              <p:nvPr/>
            </p:nvSpPr>
            <p:spPr>
              <a:xfrm>
                <a:off x="360818" y="1295611"/>
                <a:ext cx="6192688" cy="1512168"/>
              </a:xfrm>
              <a:prstGeom prst="round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altLang="zh-CN" sz="1600" dirty="0">
                    <a:solidFill>
                      <a:schemeClr val="accent1">
                        <a:lumMod val="50000"/>
                      </a:schemeClr>
                    </a:solidFill>
                    <a:ea typeface="MS PGothic" panose="020B0600070205080204" pitchFamily="34" charset="-128"/>
                  </a:rPr>
                  <a:t>Bosonic superconducting model(without current:</a:t>
                </a:r>
                <a:r>
                  <a:rPr lang="en-US" altLang="zh-CN" sz="1600" b="0" dirty="0">
                    <a:solidFill>
                      <a:schemeClr val="accent2"/>
                    </a:solidFill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zh-CN" sz="160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</m:ctrlPr>
                          </m:accPr>
                          <m:e>
                            <m:r>
                              <a:rPr lang="en-US" altLang="zh-CN" sz="1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en-US" altLang="zh-CN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𝜇</m:t>
                        </m:r>
                      </m:sub>
                    </m:sSub>
                    <m:r>
                      <a:rPr lang="en-US" altLang="zh-CN" sz="1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=0</m:t>
                    </m:r>
                  </m:oMath>
                </a14:m>
                <a:r>
                  <a:rPr lang="en-US" altLang="zh-CN" sz="1600" dirty="0">
                    <a:solidFill>
                      <a:schemeClr val="accent1">
                        <a:lumMod val="50000"/>
                      </a:schemeClr>
                    </a:solidFill>
                    <a:ea typeface="MS PGothic" panose="020B0600070205080204" pitchFamily="34" charset="-128"/>
                  </a:rPr>
                  <a:t>)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</m:ctrlPr>
                        </m:sSubPr>
                        <m:e>
                          <m:r>
                            <a:rPr lang="en-US" altLang="zh-CN" sz="14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ℒ</m:t>
                          </m:r>
                        </m:e>
                        <m:sub>
                          <m:r>
                            <a:rPr lang="en-US" altLang="zh-CN" sz="1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𝐵𝐶</m:t>
                          </m:r>
                        </m:sub>
                      </m:sSub>
                      <m:r>
                        <a:rPr lang="en-US" altLang="zh-CN" sz="140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MS PGothic" panose="020B0600070205080204" pitchFamily="34" charset="-128"/>
                        </a:rPr>
                        <m:t>=−</m:t>
                      </m:r>
                      <m:f>
                        <m:fPr>
                          <m:ctrlPr>
                            <a:rPr lang="en-US" altLang="zh-CN" sz="140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</m:ctrlPr>
                        </m:fPr>
                        <m:num>
                          <m:r>
                            <a:rPr lang="en-US" altLang="zh-CN" sz="140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140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US" altLang="zh-CN" sz="140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</m:ctrlPr>
                        </m:sSupPr>
                        <m:e>
                          <m:r>
                            <a:rPr lang="en-US" altLang="zh-CN" sz="140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𝐹</m:t>
                          </m:r>
                        </m:e>
                        <m:sup>
                          <m:r>
                            <a:rPr lang="en-US" altLang="zh-CN" sz="140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𝜇𝜈</m:t>
                          </m:r>
                        </m:sup>
                      </m:sSup>
                      <m:sSub>
                        <m:sSubPr>
                          <m:ctrlPr>
                            <a:rPr lang="en-US" altLang="zh-CN" sz="140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</m:ctrlPr>
                        </m:sSubPr>
                        <m:e>
                          <m:r>
                            <a:rPr lang="en-US" altLang="zh-CN" sz="140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𝐹</m:t>
                          </m:r>
                        </m:e>
                        <m:sub>
                          <m:r>
                            <a:rPr lang="en-US" altLang="zh-CN" sz="140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𝜇𝜈</m:t>
                          </m:r>
                        </m:sub>
                      </m:sSub>
                      <m:r>
                        <a:rPr lang="en-US" altLang="zh-CN" sz="140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MS PGothic" panose="020B0600070205080204" pitchFamily="34" charset="-128"/>
                        </a:rPr>
                        <m:t>+</m:t>
                      </m:r>
                      <m:sSup>
                        <m:sSupPr>
                          <m:ctrlPr>
                            <a:rPr lang="en-US" altLang="zh-CN" sz="14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14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MS PGothic" panose="020B0600070205080204" pitchFamily="34" charset="-128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14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MS PGothic" panose="020B0600070205080204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MS PGothic" panose="020B0600070205080204" pitchFamily="34" charset="-128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altLang="zh-CN" sz="14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MS PGothic" panose="020B0600070205080204" pitchFamily="34" charset="-128"/>
                                    </a:rPr>
                                    <m:t>𝜇</m:t>
                                  </m:r>
                                </m:sub>
                              </m:sSub>
                              <m:r>
                                <a:rPr lang="en-US" altLang="zh-CN" sz="14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MS PGothic" panose="020B0600070205080204" pitchFamily="34" charset="-128"/>
                                </a:rPr>
                                <m:t>𝜙</m:t>
                              </m:r>
                            </m:e>
                          </m:d>
                        </m:e>
                        <m:sup>
                          <m:r>
                            <a:rPr lang="en-US" altLang="zh-CN" sz="14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2</m:t>
                          </m:r>
                        </m:sup>
                      </m:sSup>
                      <m:r>
                        <a:rPr lang="en-US" altLang="zh-CN" sz="1400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MS PGothic" panose="020B0600070205080204" pitchFamily="34" charset="-128"/>
                        </a:rPr>
                        <m:t>+</m:t>
                      </m:r>
                      <m:sSup>
                        <m:sSupPr>
                          <m:ctrlPr>
                            <a:rPr lang="en-US" altLang="zh-CN" sz="1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14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MS PGothic" panose="020B0600070205080204" pitchFamily="34" charset="-128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en-US" altLang="zh-CN" sz="14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MS PGothic" panose="020B0600070205080204" pitchFamily="34" charset="-128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altLang="zh-CN" sz="140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MS PGothic" panose="020B0600070205080204" pitchFamily="34" charset="-128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400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MS PGothic" panose="020B0600070205080204" pitchFamily="34" charset="-128"/>
                                        </a:rPr>
                                        <m:t>𝜕</m:t>
                                      </m:r>
                                    </m:e>
                                    <m:sub>
                                      <m:r>
                                        <a:rPr lang="en-US" altLang="zh-CN" sz="1400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MS PGothic" panose="020B0600070205080204" pitchFamily="34" charset="-128"/>
                                        </a:rPr>
                                        <m:t>𝜇</m:t>
                                      </m:r>
                                    </m:sub>
                                  </m:sSub>
                                </m:e>
                              </m:acc>
                              <m:acc>
                                <m:accPr>
                                  <m:chr m:val="̃"/>
                                  <m:ctrlPr>
                                    <a:rPr lang="en-US" altLang="zh-CN" sz="14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MS PGothic" panose="020B0600070205080204" pitchFamily="34" charset="-128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4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MS PGothic" panose="020B0600070205080204" pitchFamily="34" charset="-128"/>
                                    </a:rPr>
                                    <m:t>𝜙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altLang="zh-CN" sz="1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2</m:t>
                          </m:r>
                        </m:sup>
                      </m:sSup>
                      <m:r>
                        <a:rPr lang="en-US" altLang="zh-CN" sz="1400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MS PGothic" panose="020B0600070205080204" pitchFamily="34" charset="-128"/>
                        </a:rPr>
                        <m:t>−</m:t>
                      </m:r>
                      <m:r>
                        <a:rPr lang="en-US" altLang="zh-CN" sz="1400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MS PGothic" panose="020B0600070205080204" pitchFamily="34" charset="-128"/>
                        </a:rPr>
                        <m:t>𝑉</m:t>
                      </m:r>
                      <m:d>
                        <m:dPr>
                          <m:ctrlPr>
                            <a:rPr lang="en-US" altLang="zh-CN" sz="140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</m:ctrlPr>
                        </m:dPr>
                        <m:e>
                          <m:r>
                            <a:rPr lang="en-US" altLang="zh-CN" sz="140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𝜙</m:t>
                          </m:r>
                          <m:r>
                            <a:rPr lang="en-US" altLang="zh-CN" sz="1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,</m:t>
                          </m:r>
                          <m:r>
                            <a:rPr lang="en-US" altLang="zh-CN" sz="140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 </m:t>
                          </m:r>
                          <m:acc>
                            <m:accPr>
                              <m:chr m:val="̃"/>
                              <m:ctrlPr>
                                <a:rPr lang="en-US" altLang="zh-CN" sz="140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MS PGothic" panose="020B0600070205080204" pitchFamily="34" charset="-128"/>
                                </a:rPr>
                              </m:ctrlPr>
                            </m:accPr>
                            <m:e>
                              <m:r>
                                <a:rPr lang="en-US" altLang="zh-CN" sz="14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MS PGothic" panose="020B0600070205080204" pitchFamily="34" charset="-128"/>
                                </a:rPr>
                                <m:t>𝜙</m:t>
                              </m:r>
                            </m:e>
                          </m:acc>
                        </m:e>
                      </m:d>
                      <m:r>
                        <a:rPr lang="en-US" altLang="zh-CN" sz="1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MS PGothic" panose="020B0600070205080204" pitchFamily="34" charset="-128"/>
                        </a:rPr>
                        <m:t>,    </m:t>
                      </m:r>
                      <m:r>
                        <a:rPr lang="en-US" altLang="zh-CN" sz="1400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MS PGothic" panose="020B0600070205080204" pitchFamily="34" charset="-128"/>
                        </a:rPr>
                        <m:t>𝑉</m:t>
                      </m:r>
                      <m:d>
                        <m:dPr>
                          <m:ctrlPr>
                            <a:rPr lang="en-US" altLang="zh-CN" sz="14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</m:ctrlPr>
                        </m:dPr>
                        <m:e>
                          <m:r>
                            <a:rPr lang="en-US" altLang="zh-CN" sz="14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𝜙</m:t>
                          </m:r>
                          <m:r>
                            <a:rPr lang="en-US" altLang="zh-CN" sz="14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, </m:t>
                          </m:r>
                          <m:acc>
                            <m:accPr>
                              <m:chr m:val="̃"/>
                              <m:ctrlPr>
                                <a:rPr lang="en-US" altLang="zh-CN" sz="14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MS PGothic" panose="020B0600070205080204" pitchFamily="34" charset="-128"/>
                                </a:rPr>
                              </m:ctrlPr>
                            </m:accPr>
                            <m:e>
                              <m:r>
                                <a:rPr lang="en-US" altLang="zh-CN" sz="14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MS PGothic" panose="020B0600070205080204" pitchFamily="34" charset="-128"/>
                                </a:rPr>
                                <m:t>𝜙</m:t>
                              </m:r>
                            </m:e>
                          </m:acc>
                        </m:e>
                      </m:d>
                      <m:r>
                        <a:rPr lang="en-US" altLang="zh-CN" sz="140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40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40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140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b>
                        <m:sSubPr>
                          <m:ctrlPr>
                            <a:rPr lang="en-US" altLang="zh-CN" sz="140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zh-CN" sz="1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sSup>
                        <m:sSupPr>
                          <m:ctrlPr>
                            <a:rPr lang="en-US" altLang="zh-CN" sz="140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sz="140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sz="14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zh-CN" sz="1400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1400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zh-CN" sz="14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sz="140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zh-CN" sz="140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altLang="zh-CN" sz="140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400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𝜂</m:t>
                                      </m:r>
                                    </m:e>
                                    <m:sub>
                                      <m:r>
                                        <a:rPr lang="en-US" altLang="zh-CN" sz="1400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altLang="zh-CN" sz="140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zh-CN" sz="140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1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sz="14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4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14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b>
                        <m:sSubPr>
                          <m:ctrlPr>
                            <a:rPr lang="en-US" altLang="zh-CN" sz="14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acc>
                            <m:accPr>
                              <m:chr m:val="̃"/>
                              <m:ctrlPr>
                                <a:rPr lang="en-US" altLang="zh-CN" sz="140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MS PGothic" panose="020B0600070205080204" pitchFamily="34" charset="-128"/>
                                </a:rPr>
                              </m:ctrlPr>
                            </m:accPr>
                            <m:e>
                              <m:r>
                                <a:rPr lang="en-US" altLang="zh-CN" sz="14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MS PGothic" panose="020B0600070205080204" pitchFamily="34" charset="-128"/>
                                </a:rPr>
                                <m:t>𝜙</m:t>
                              </m:r>
                            </m:e>
                          </m:acc>
                        </m:sub>
                      </m:sSub>
                      <m:sSup>
                        <m:sSupPr>
                          <m:ctrlPr>
                            <a:rPr lang="en-US" altLang="zh-CN" sz="14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sz="14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sz="14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zh-CN" sz="1400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en-US" altLang="zh-CN" sz="1400" i="1" smtClean="0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MS PGothic" panose="020B0600070205080204" pitchFamily="34" charset="-128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CN" sz="1400" i="1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altLang="zh-CN" sz="14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sz="14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zh-CN" sz="14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altLang="zh-CN" sz="1400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400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𝜂</m:t>
                                      </m:r>
                                    </m:e>
                                    <m:sub>
                                      <m:acc>
                                        <m:accPr>
                                          <m:chr m:val="̃"/>
                                          <m:ctrlPr>
                                            <a:rPr lang="en-US" altLang="zh-CN" sz="1400" i="1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MS PGothic" panose="020B0600070205080204" pitchFamily="34" charset="-128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CN" sz="1400" i="1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MS PGothic" panose="020B0600070205080204" pitchFamily="34" charset="-128"/>
                                            </a:rPr>
                                            <m:t>𝜙</m:t>
                                          </m:r>
                                        </m:e>
                                      </m:acc>
                                    </m:sub>
                                  </m:sSub>
                                </m:e>
                                <m:sup>
                                  <m:r>
                                    <a:rPr lang="en-US" altLang="zh-CN" sz="14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zh-CN" sz="14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1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altLang="zh-CN" sz="1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β</m:t>
                      </m:r>
                      <m:sSup>
                        <m:sSupPr>
                          <m:ctrlPr>
                            <a:rPr lang="en-US" altLang="zh-CN" sz="14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14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4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  <m:sup>
                          <m:r>
                            <a:rPr lang="en-US" altLang="zh-CN" sz="14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zh-CN" sz="14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14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en-US" altLang="zh-CN" sz="14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MS PGothic" panose="020B0600070205080204" pitchFamily="34" charset="-128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4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altLang="zh-CN" sz="14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zh-CN" sz="1600" b="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矩形: 圆角 7">
                <a:extLst>
                  <a:ext uri="{FF2B5EF4-FFF2-40B4-BE49-F238E27FC236}">
                    <a16:creationId xmlns:a16="http://schemas.microsoft.com/office/drawing/2014/main" id="{CE203F03-0647-0D26-E51C-B67EB8DA9B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818" y="1295611"/>
                <a:ext cx="6192688" cy="151216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文本框 23">
            <a:extLst>
              <a:ext uri="{FF2B5EF4-FFF2-40B4-BE49-F238E27FC236}">
                <a16:creationId xmlns:a16="http://schemas.microsoft.com/office/drawing/2014/main" id="{C9FF4207-F500-8271-602D-5878FFAAB17F}"/>
              </a:ext>
            </a:extLst>
          </p:cNvPr>
          <p:cNvSpPr txBox="1"/>
          <p:nvPr/>
        </p:nvSpPr>
        <p:spPr>
          <a:xfrm>
            <a:off x="263352" y="833946"/>
            <a:ext cx="61227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ea typeface="MS PGothic" panose="020B0600070205080204" pitchFamily="34" charset="-128"/>
              </a:rPr>
              <a:t>Zero current case:</a:t>
            </a:r>
            <a:endParaRPr lang="zh-CN" alt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DFC7CDDF-6DD4-7EDB-C441-91CF64B4B3F6}"/>
                  </a:ext>
                </a:extLst>
              </p:cNvPr>
              <p:cNvSpPr txBox="1"/>
              <p:nvPr/>
            </p:nvSpPr>
            <p:spPr>
              <a:xfrm>
                <a:off x="7392144" y="1569274"/>
                <a:ext cx="4032448" cy="7141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800" dirty="0">
                    <a:solidFill>
                      <a:schemeClr val="bg1">
                        <a:lumMod val="50000"/>
                      </a:schemeClr>
                    </a:solidFill>
                    <a:ea typeface="ＭＳ Ｐゴシック" panose="020B0600070205080204" pitchFamily="50" charset="-128"/>
                  </a:rPr>
                  <a:t>with 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𝜆</m:t>
                        </m:r>
                      </m:e>
                      <m:sub>
                        <m:r>
                          <a:rPr lang="en-US" altLang="zh-CN" sz="18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𝜙</m:t>
                        </m:r>
                      </m:sub>
                    </m:sSub>
                    <m:r>
                      <a:rPr lang="en-US" altLang="zh-CN" sz="18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=8,  </m:t>
                    </m:r>
                    <m:r>
                      <a:rPr lang="en-US" altLang="zh-CN" sz="18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𝛽</m:t>
                    </m:r>
                    <m:r>
                      <a:rPr lang="en-US" altLang="zh-CN" sz="18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=24,</m:t>
                    </m:r>
                  </m:oMath>
                </a14:m>
                <a:r>
                  <a:rPr lang="zh-CN" altLang="en-US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𝜆</m:t>
                        </m:r>
                      </m:e>
                      <m:sub>
                        <m:acc>
                          <m:accPr>
                            <m:chr m:val="̃"/>
                            <m:ctrlPr>
                              <a:rPr lang="en-US" altLang="zh-CN" sz="1800" b="0" i="1" dirty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𝜙</m:t>
                            </m:r>
                          </m:e>
                        </m:acc>
                      </m:sub>
                    </m:sSub>
                    <m:r>
                      <a:rPr lang="en-US" altLang="zh-CN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=80,</m:t>
                    </m:r>
                  </m:oMath>
                </a14:m>
                <a:r>
                  <a:rPr lang="zh-CN" altLang="en-US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𝜂</m:t>
                        </m:r>
                      </m:e>
                      <m:sub>
                        <m:acc>
                          <m:accPr>
                            <m:chr m:val="̃"/>
                            <m:ctrlPr>
                              <a:rPr lang="en-US" altLang="zh-CN" i="1" dirty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𝜙</m:t>
                            </m:r>
                          </m:e>
                        </m:acc>
                      </m:sub>
                    </m:sSub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r>
                      <a:rPr lang="en-US" altLang="zh-CN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0.55, </m:t>
                    </m:r>
                    <m:r>
                      <a:rPr lang="en-US" altLang="zh-CN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𝑒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𝜂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𝜙</m:t>
                        </m:r>
                      </m:sub>
                    </m:sSub>
                    <m:r>
                      <a:rPr lang="en-US" altLang="zh-CN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=1.</m:t>
                    </m:r>
                  </m:oMath>
                </a14:m>
                <a:endParaRPr lang="zh-CN" alt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DFC7CDDF-6DD4-7EDB-C441-91CF64B4B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2144" y="1569274"/>
                <a:ext cx="4032448" cy="714106"/>
              </a:xfrm>
              <a:prstGeom prst="rect">
                <a:avLst/>
              </a:prstGeom>
              <a:blipFill>
                <a:blip r:embed="rId4"/>
                <a:stretch>
                  <a:fillRect l="-1362" t="-5085" b="-42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C778788F-D729-CD35-C16F-B8C29CFDA10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1731" t="23750" r="9051" b="21650"/>
          <a:stretch/>
        </p:blipFill>
        <p:spPr>
          <a:xfrm>
            <a:off x="551384" y="3068960"/>
            <a:ext cx="5375865" cy="335454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22CB4EF-92FE-8307-6BBC-183ACF4F772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1731" t="27272" r="9838" b="16401"/>
          <a:stretch/>
        </p:blipFill>
        <p:spPr>
          <a:xfrm>
            <a:off x="6571748" y="2871657"/>
            <a:ext cx="5375865" cy="3517007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9CE22283-D6FD-0B90-2F83-FF33B6FAB14D}"/>
              </a:ext>
            </a:extLst>
          </p:cNvPr>
          <p:cNvSpPr txBox="1"/>
          <p:nvPr/>
        </p:nvSpPr>
        <p:spPr>
          <a:xfrm>
            <a:off x="2972417" y="2708921"/>
            <a:ext cx="704577" cy="458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d=2</a:t>
            </a:r>
            <a:endParaRPr lang="zh-CN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333E9F0-C91D-809D-E997-E27CC9C69457}"/>
              </a:ext>
            </a:extLst>
          </p:cNvPr>
          <p:cNvSpPr txBox="1"/>
          <p:nvPr/>
        </p:nvSpPr>
        <p:spPr>
          <a:xfrm>
            <a:off x="8974539" y="2479472"/>
            <a:ext cx="704577" cy="458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d=1</a:t>
            </a:r>
            <a:endParaRPr lang="zh-CN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348CF816-B76C-24B4-C82A-40E72BDBCBCF}"/>
                  </a:ext>
                </a:extLst>
              </p:cNvPr>
              <p:cNvSpPr txBox="1"/>
              <p:nvPr/>
            </p:nvSpPr>
            <p:spPr>
              <a:xfrm>
                <a:off x="7622997" y="5094902"/>
                <a:ext cx="1234280" cy="6554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𝜙</m:t>
                        </m:r>
                      </m:e>
                    </m:acc>
                  </m:oMath>
                </a14:m>
                <a:r>
                  <a:rPr lang="zh-CN" altLang="en-US" dirty="0">
                    <a:solidFill>
                      <a:schemeClr val="accent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</a:t>
                </a:r>
                <a:r>
                  <a:rPr lang="en-US" altLang="zh-CN" dirty="0">
                    <a:solidFill>
                      <a:schemeClr val="accent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merger</a:t>
                </a:r>
              </a:p>
              <a:p>
                <a:r>
                  <a:rPr lang="en-US" altLang="zh-CN" dirty="0">
                    <a:solidFill>
                      <a:schemeClr val="accent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(heaviest)</a:t>
                </a:r>
                <a:endParaRPr lang="zh-CN" altLang="en-US" dirty="0">
                  <a:solidFill>
                    <a:schemeClr val="accent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348CF816-B76C-24B4-C82A-40E72BDBCB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2997" y="5094902"/>
                <a:ext cx="1234280" cy="655436"/>
              </a:xfrm>
              <a:prstGeom prst="rect">
                <a:avLst/>
              </a:prstGeom>
              <a:blipFill>
                <a:blip r:embed="rId7"/>
                <a:stretch>
                  <a:fillRect l="-3941" t="-6542" b="-140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83771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ED4423BE-F1D5-8476-5E9D-9349B641F5A3}"/>
              </a:ext>
            </a:extLst>
          </p:cNvPr>
          <p:cNvSpPr txBox="1"/>
          <p:nvPr/>
        </p:nvSpPr>
        <p:spPr>
          <a:xfrm>
            <a:off x="191344" y="1043590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ea typeface="ＭＳ Ｐゴシック" panose="020B0600070205080204" pitchFamily="50" charset="-128"/>
              </a:rPr>
              <a:t>Interaction energy of </a:t>
            </a:r>
            <a:r>
              <a:rPr lang="en-US" altLang="zh-CN" sz="2400" b="1" dirty="0">
                <a:ea typeface="ＭＳ Ｐゴシック" panose="020B0600070205080204" pitchFamily="50" charset="-128"/>
              </a:rPr>
              <a:t>zero current</a:t>
            </a:r>
            <a:r>
              <a:rPr lang="en-US" altLang="zh-CN" sz="2400" dirty="0">
                <a:ea typeface="ＭＳ Ｐゴシック" panose="020B0600070205080204" pitchFamily="50" charset="-128"/>
              </a:rPr>
              <a:t> strings: </a:t>
            </a:r>
          </a:p>
          <a:p>
            <a:r>
              <a:rPr lang="en-US" altLang="zh-CN" sz="2400" dirty="0">
                <a:ea typeface="ＭＳ Ｐゴシック" panose="020B0600070205080204" pitchFamily="50" charset="-128"/>
              </a:rPr>
              <a:t>	</a:t>
            </a:r>
            <a:endParaRPr lang="en-US" altLang="zh-CN" sz="2400" b="0" dirty="0">
              <a:ea typeface="ＭＳ Ｐゴシック" panose="020B0600070205080204" pitchFamily="50" charset="-128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10465FB-0120-B70B-EF12-3D47A5A75793}"/>
              </a:ext>
            </a:extLst>
          </p:cNvPr>
          <p:cNvGrpSpPr/>
          <p:nvPr/>
        </p:nvGrpSpPr>
        <p:grpSpPr>
          <a:xfrm>
            <a:off x="2279576" y="5276202"/>
            <a:ext cx="7783678" cy="1180528"/>
            <a:chOff x="6149656" y="1327769"/>
            <a:chExt cx="5622452" cy="11805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F12E9603-B81F-9265-3FA6-F2F929222EA2}"/>
                    </a:ext>
                  </a:extLst>
                </p:cNvPr>
                <p:cNvSpPr txBox="1"/>
                <p:nvPr/>
              </p:nvSpPr>
              <p:spPr>
                <a:xfrm>
                  <a:off x="6149656" y="1327769"/>
                  <a:ext cx="5409474" cy="55419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pt-BR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𝑖𝑛𝑡</m:t>
                          </m:r>
                        </m:sub>
                      </m:sSub>
                      <m:r>
                        <a:rPr lang="en-US" altLang="zh-CN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=2</m:t>
                      </m:r>
                      <m:r>
                        <a:rPr lang="en-US" altLang="zh-CN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𝜋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𝑑𝑧</m:t>
                          </m:r>
                        </m:e>
                      </m:nary>
                    </m:oMath>
                  </a14:m>
                  <a:r>
                    <a:rPr lang="en-US" altLang="zh-CN" dirty="0">
                      <a:ea typeface="メイリオ" panose="020B0604030504040204" pitchFamily="50" charset="-128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zh-CN" b="0" i="0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[</m:t>
                      </m:r>
                      <m:r>
                        <a:rPr lang="en-US" altLang="zh-CN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−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𝑘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𝜙</m:t>
                          </m:r>
                          <m:r>
                            <a:rPr lang="en-US" altLang="zh-CN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CN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𝑘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𝜙</m:t>
                          </m:r>
                          <m:r>
                            <a:rPr lang="en-US" altLang="zh-CN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CN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𝐾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altLang="zh-CN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  <m:r>
                            <a:rPr lang="en-US" altLang="zh-CN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𝑑</m:t>
                          </m:r>
                        </m:e>
                      </m:d>
                      <m:r>
                        <a:rPr lang="en-US" altLang="zh-CN" i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𝑘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𝐴</m:t>
                          </m:r>
                          <m:r>
                            <a:rPr lang="en-US" altLang="zh-CN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CN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𝑘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𝐴</m:t>
                          </m:r>
                          <m:r>
                            <a:rPr lang="en-US" altLang="zh-CN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CN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𝐾</m:t>
                          </m:r>
                        </m:e>
                        <m:sub>
                          <m:r>
                            <a:rPr lang="en-US" altLang="zh-CN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altLang="zh-CN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altLang="zh-CN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𝑑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−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𝑘</m:t>
                          </m:r>
                        </m:e>
                        <m:sub>
                          <m:acc>
                            <m:accPr>
                              <m:chr m:val="̃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MS PGothic" panose="020B0600070205080204" pitchFamily="34" charset="-128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  <m:r>
                            <a:rPr lang="en-US" altLang="zh-CN" i="1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𝑘</m:t>
                          </m:r>
                        </m:e>
                        <m:sub>
                          <m:acc>
                            <m:accPr>
                              <m:chr m:val="̃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MS PGothic" panose="020B0600070205080204" pitchFamily="34" charset="-128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  <m:r>
                            <a:rPr lang="en-US" altLang="zh-CN" i="1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𝐾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𝑚</m:t>
                              </m:r>
                            </m:e>
                            <m:sub>
                              <m:acc>
                                <m:accPr>
                                  <m:chr m:val="̃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MS PGothic" panose="020B0600070205080204" pitchFamily="34" charset="-128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acc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𝑑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]</m:t>
                      </m:r>
                    </m:oMath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F12E9603-B81F-9265-3FA6-F2F929222E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49656" y="1327769"/>
                  <a:ext cx="5409474" cy="554191"/>
                </a:xfrm>
                <a:prstGeom prst="rect">
                  <a:avLst/>
                </a:prstGeom>
                <a:blipFill>
                  <a:blip r:embed="rId3"/>
                  <a:stretch>
                    <a:fillRect t="-73626" b="-14285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930DBDD0-D9B2-D771-A20C-91B19EE27141}"/>
                </a:ext>
              </a:extLst>
            </p:cNvPr>
            <p:cNvSpPr/>
            <p:nvPr/>
          </p:nvSpPr>
          <p:spPr>
            <a:xfrm>
              <a:off x="9998704" y="1369331"/>
              <a:ext cx="1352369" cy="512629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600"/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305FD39D-CC15-D217-35BA-9876344448D8}"/>
                </a:ext>
              </a:extLst>
            </p:cNvPr>
            <p:cNvSpPr txBox="1"/>
            <p:nvPr/>
          </p:nvSpPr>
          <p:spPr>
            <a:xfrm>
              <a:off x="9852567" y="1923522"/>
              <a:ext cx="19195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accent6"/>
                  </a:solidFill>
                  <a:ea typeface="ＭＳ Ｐゴシック" panose="020B0600070205080204" pitchFamily="50" charset="-128"/>
                </a:rPr>
                <a:t>always attractive contribution</a:t>
              </a:r>
            </a:p>
          </p:txBody>
        </p:sp>
      </p:grpSp>
      <p:sp>
        <p:nvSpPr>
          <p:cNvPr id="13" name="标题 1">
            <a:extLst>
              <a:ext uri="{FF2B5EF4-FFF2-40B4-BE49-F238E27FC236}">
                <a16:creationId xmlns:a16="http://schemas.microsoft.com/office/drawing/2014/main" id="{68D4AE1E-2524-E3FB-4572-237FE6296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26749"/>
            <a:ext cx="10753195" cy="709963"/>
          </a:xfrm>
        </p:spPr>
        <p:txBody>
          <a:bodyPr/>
          <a:lstStyle/>
          <a:p>
            <a:r>
              <a:rPr lang="en-US" altLang="zh-CN" dirty="0">
                <a:latin typeface="+mn-lt"/>
              </a:rPr>
              <a:t>Numerical result for bosonic superconducting</a:t>
            </a:r>
            <a:endParaRPr lang="zh-CN" altLang="en-US" dirty="0">
              <a:latin typeface="+mn-lt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E30BEC95-B746-7753-A338-AA1FD6BEDA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26" t="12538" r="19878" b="3800"/>
          <a:stretch/>
        </p:blipFill>
        <p:spPr>
          <a:xfrm>
            <a:off x="6308203" y="1628800"/>
            <a:ext cx="4793047" cy="307738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5C7DF6A-4754-615B-FF2D-EE251467FD1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504" t="47900" r="26966" b="24435"/>
          <a:stretch/>
        </p:blipFill>
        <p:spPr>
          <a:xfrm>
            <a:off x="455628" y="1673390"/>
            <a:ext cx="5839880" cy="307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4118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E2FC866A-B131-A1F1-A218-8FA7FD7F7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26750"/>
            <a:ext cx="10753195" cy="709963"/>
          </a:xfrm>
        </p:spPr>
        <p:txBody>
          <a:bodyPr/>
          <a:lstStyle/>
          <a:p>
            <a:r>
              <a:rPr lang="en-US" altLang="zh-CN" dirty="0">
                <a:latin typeface="+mn-lt"/>
              </a:rPr>
              <a:t>Numerical result for bosonic superconducting</a:t>
            </a:r>
            <a:endParaRPr lang="zh-CN" altLang="en-US" dirty="0">
              <a:latin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9D3E24D-E8F9-199F-FDB6-880764D37412}"/>
              </a:ext>
            </a:extLst>
          </p:cNvPr>
          <p:cNvSpPr txBox="1"/>
          <p:nvPr/>
        </p:nvSpPr>
        <p:spPr>
          <a:xfrm>
            <a:off x="335360" y="948675"/>
            <a:ext cx="61227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ea typeface="MS PGothic" panose="020B0600070205080204" pitchFamily="34" charset="-128"/>
              </a:rPr>
              <a:t>Non-zero current case:</a:t>
            </a:r>
            <a:endParaRPr lang="zh-CN" alt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95479CCE-3F4B-9F3D-5FEC-36A9DCADC95A}"/>
                  </a:ext>
                </a:extLst>
              </p:cNvPr>
              <p:cNvSpPr txBox="1"/>
              <p:nvPr/>
            </p:nvSpPr>
            <p:spPr>
              <a:xfrm>
                <a:off x="119336" y="4541522"/>
                <a:ext cx="6760336" cy="11879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altLang="zh-CN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𝑖𝑛𝑡</m:t>
                        </m:r>
                      </m:sub>
                    </m:sSub>
                    <m:r>
                      <a:rPr lang="en-US" altLang="zh-CN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=2</m:t>
                    </m:r>
                    <m:r>
                      <a:rPr lang="en-US" altLang="zh-CN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𝜋</m:t>
                    </m:r>
                    <m:nary>
                      <m:naryPr>
                        <m:subHide m:val="on"/>
                        <m:supHide m:val="on"/>
                        <m:ctrlPr>
                          <a:rPr lang="en-US" altLang="zh-CN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naryPr>
                      <m:sub/>
                      <m:sup/>
                      <m:e>
                        <m:r>
                          <a:rPr lang="en-US" altLang="zh-CN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𝑑𝑧</m:t>
                        </m:r>
                      </m:e>
                    </m:nary>
                  </m:oMath>
                </a14:m>
                <a:r>
                  <a:rPr lang="en-US" altLang="zh-CN" sz="2000" dirty="0"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0" smtClean="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[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−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𝑘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𝜙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𝑘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𝜙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sub>
                        </m:s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𝑑</m:t>
                        </m:r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+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𝑘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𝐴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𝑘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𝐴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𝐾</m:t>
                        </m:r>
                      </m:e>
                      <m:sub>
                        <m:r>
                          <a:rPr lang="en-US" altLang="zh-CN" sz="200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𝑒</m:t>
                            </m:r>
                          </m:sub>
                        </m:s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𝑑</m:t>
                        </m:r>
                      </m:e>
                    </m:d>
                  </m:oMath>
                </a14:m>
                <a:endParaRPr lang="en-US" altLang="zh-CN" sz="2000" i="1" dirty="0">
                  <a:ea typeface="メイリオ" panose="020B0604030504040204" pitchFamily="50" charset="-128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                       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−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𝑘</m:t>
                          </m:r>
                        </m:e>
                        <m:sub>
                          <m:acc>
                            <m:accPr>
                              <m:chr m:val="̃"/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MS PGothic" panose="020B0600070205080204" pitchFamily="34" charset="-128"/>
                                </a:rPr>
                              </m:ctrlPr>
                            </m:acc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𝑘</m:t>
                          </m:r>
                        </m:e>
                        <m:sub>
                          <m:acc>
                            <m:accPr>
                              <m:chr m:val="̃"/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MS PGothic" panose="020B0600070205080204" pitchFamily="34" charset="-128"/>
                                </a:rPr>
                              </m:ctrlPr>
                            </m:acc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𝐾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𝑚</m:t>
                              </m:r>
                            </m:e>
                            <m:sub>
                              <m:acc>
                                <m:accPr>
                                  <m:chr m:val="̃"/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MS PGothic" panose="020B0600070205080204" pitchFamily="34" charset="-128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acc>
                            </m:sub>
                          </m:sSub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𝑑</m:t>
                          </m:r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+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𝑘</m:t>
                          </m:r>
                        </m:e>
                        <m:sub>
                          <m:acc>
                            <m:accPr>
                              <m:chr m:val="̃"/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</m:ctrlPr>
                            </m:acc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𝐴</m:t>
                              </m:r>
                            </m:e>
                          </m:acc>
                          <m:r>
                            <a:rPr lang="en-US" altLang="zh-CN" sz="200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𝑘</m:t>
                          </m:r>
                        </m:e>
                        <m:sub>
                          <m:acc>
                            <m:accPr>
                              <m:chr m:val="̃"/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</m:ctrlPr>
                            </m:acc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𝐴</m:t>
                              </m:r>
                            </m:e>
                          </m:acc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00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func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]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95479CCE-3F4B-9F3D-5FEC-36A9DCADC9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36" y="4541522"/>
                <a:ext cx="6760336" cy="1187954"/>
              </a:xfrm>
              <a:prstGeom prst="rect">
                <a:avLst/>
              </a:prstGeom>
              <a:blipFill>
                <a:blip r:embed="rId4"/>
                <a:stretch>
                  <a:fillRect t="-41538" b="-241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椭圆 14">
            <a:extLst>
              <a:ext uri="{FF2B5EF4-FFF2-40B4-BE49-F238E27FC236}">
                <a16:creationId xmlns:a16="http://schemas.microsoft.com/office/drawing/2014/main" id="{58DC55B1-FB7C-84E2-EFBE-9C772D1E9EE9}"/>
              </a:ext>
            </a:extLst>
          </p:cNvPr>
          <p:cNvSpPr/>
          <p:nvPr/>
        </p:nvSpPr>
        <p:spPr>
          <a:xfrm>
            <a:off x="4509863" y="5272658"/>
            <a:ext cx="954777" cy="43188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6AED3A52-9872-DDF4-B397-F28FFA9DC280}"/>
              </a:ext>
            </a:extLst>
          </p:cNvPr>
          <p:cNvSpPr txBox="1"/>
          <p:nvPr/>
        </p:nvSpPr>
        <p:spPr>
          <a:xfrm>
            <a:off x="4439816" y="5733820"/>
            <a:ext cx="2643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ea typeface="ＭＳ Ｐゴシック" panose="020B0600070205080204" pitchFamily="50" charset="-128"/>
              </a:rPr>
              <a:t>too small to be seen</a:t>
            </a:r>
            <a:endParaRPr lang="zh-CN" altLang="en-US" dirty="0">
              <a:solidFill>
                <a:schemeClr val="accent1"/>
              </a:solidFill>
              <a:ea typeface="ＭＳ Ｐゴシック" panose="020B0600070205080204" pitchFamily="50" charset="-128"/>
            </a:endParaRPr>
          </a:p>
        </p:txBody>
      </p:sp>
      <p:pic>
        <p:nvPicPr>
          <p:cNvPr id="3" name="图形 2">
            <a:extLst>
              <a:ext uri="{FF2B5EF4-FFF2-40B4-BE49-F238E27FC236}">
                <a16:creationId xmlns:a16="http://schemas.microsoft.com/office/drawing/2014/main" id="{0ADAA313-7046-EAD1-CD7E-A19379E04B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5252" y="1536197"/>
            <a:ext cx="4572000" cy="3076575"/>
          </a:xfrm>
          <a:prstGeom prst="rect">
            <a:avLst/>
          </a:prstGeom>
        </p:spPr>
      </p:pic>
      <p:pic>
        <p:nvPicPr>
          <p:cNvPr id="10" name="图形 9">
            <a:extLst>
              <a:ext uri="{FF2B5EF4-FFF2-40B4-BE49-F238E27FC236}">
                <a16:creationId xmlns:a16="http://schemas.microsoft.com/office/drawing/2014/main" id="{D43B21C5-7D6F-84B9-E0F7-1380DA5ACF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83168" y="825815"/>
            <a:ext cx="4572000" cy="298132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6473A2A-B251-16C4-480B-F260C111ABA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4894" t="28889" r="50984" b="29274"/>
          <a:stretch/>
        </p:blipFill>
        <p:spPr>
          <a:xfrm>
            <a:off x="7132800" y="3442712"/>
            <a:ext cx="3018284" cy="29446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29547312-FFDE-B0BE-82BF-9320AC8A876A}"/>
                  </a:ext>
                </a:extLst>
              </p:cNvPr>
              <p:cNvSpPr txBox="1"/>
              <p:nvPr/>
            </p:nvSpPr>
            <p:spPr>
              <a:xfrm>
                <a:off x="10056440" y="1536197"/>
                <a:ext cx="1464163" cy="6483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sSubPr>
                        <m:e>
                          <m:r>
                            <a:rPr lang="en-US" altLang="zh-CN" sz="18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𝑘</m:t>
                          </m:r>
                        </m:e>
                        <m:sub>
                          <m:acc>
                            <m:accPr>
                              <m:chr m:val="̃"/>
                              <m:ctrlPr>
                                <a:rPr lang="en-US" altLang="zh-CN" sz="1800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</m:ctrlPr>
                            </m:accPr>
                            <m:e>
                              <m:r>
                                <a:rPr lang="en-US" altLang="zh-CN" sz="1800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𝐴</m:t>
                              </m:r>
                            </m:e>
                          </m:acc>
                        </m:sub>
                      </m:sSub>
                      <m:r>
                        <a:rPr lang="en-US" altLang="zh-CN" sz="1800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~</m:t>
                      </m:r>
                      <m:sSup>
                        <m:sSupPr>
                          <m:ctrlPr>
                            <a:rPr lang="en-US" altLang="zh-CN" sz="18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sSupPr>
                        <m:e>
                          <m:r>
                            <a:rPr lang="en-US" altLang="zh-CN" sz="18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10</m:t>
                          </m:r>
                        </m:e>
                        <m:sup>
                          <m:r>
                            <a:rPr lang="en-US" altLang="zh-CN" sz="18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en-US" altLang="zh-CN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18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8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kumimoji="1" lang="en-US" altLang="zh-CN" sz="18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altLang="zh-CN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~</m:t>
                      </m:r>
                      <m:r>
                        <a:rPr lang="en-US" altLang="zh-CN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0.06</m:t>
                      </m:r>
                    </m:oMath>
                  </m:oMathPara>
                </a14:m>
                <a:endParaRPr lang="en-US" altLang="zh-CN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29547312-FFDE-B0BE-82BF-9320AC8A87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6440" y="1536197"/>
                <a:ext cx="1464163" cy="648319"/>
              </a:xfrm>
              <a:prstGeom prst="rect">
                <a:avLst/>
              </a:prstGeom>
              <a:blipFill>
                <a:blip r:embed="rId10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DD094610-8DEB-80CC-8253-EA0FCDBDBD14}"/>
              </a:ext>
            </a:extLst>
          </p:cNvPr>
          <p:cNvSpPr txBox="1"/>
          <p:nvPr/>
        </p:nvSpPr>
        <p:spPr>
          <a:xfrm>
            <a:off x="10065172" y="3781775"/>
            <a:ext cx="2016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ea typeface="ＭＳ Ｐゴシック" panose="020B0600070205080204" pitchFamily="50" charset="-128"/>
              </a:rPr>
              <a:t>consistent with superposition at large distance</a:t>
            </a:r>
            <a:endParaRPr lang="zh-CN" altLang="en-US" sz="1600" dirty="0"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775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98CD451C-6AE1-78F4-5FEB-21AD04026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43" y="980728"/>
            <a:ext cx="8525248" cy="520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21055151-D456-4C52-F675-B16B64C26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Introduction</a:t>
            </a:r>
            <a:endParaRPr lang="zh-CN" altLang="en-US" dirty="0"/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6BF6964D-752D-6521-975D-B6078F14B283}"/>
              </a:ext>
            </a:extLst>
          </p:cNvPr>
          <p:cNvSpPr/>
          <p:nvPr/>
        </p:nvSpPr>
        <p:spPr>
          <a:xfrm>
            <a:off x="8816550" y="1844824"/>
            <a:ext cx="3181752" cy="3458182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zh-CN" sz="2400" dirty="0">
                <a:solidFill>
                  <a:schemeClr val="tx1"/>
                </a:solidFill>
              </a:rPr>
              <a:t>Purpose of this work:</a:t>
            </a:r>
          </a:p>
          <a:p>
            <a:pPr algn="ctr"/>
            <a:r>
              <a:rPr lang="en-US" altLang="zh-CN" sz="2400" dirty="0">
                <a:solidFill>
                  <a:schemeClr val="bg1"/>
                </a:solidFill>
              </a:rPr>
              <a:t>to investigate interaction between two cosmic strings</a:t>
            </a:r>
            <a:endParaRPr kumimoji="1"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C2716ED4-540D-7989-9BEE-32D6272D59C1}"/>
              </a:ext>
            </a:extLst>
          </p:cNvPr>
          <p:cNvSpPr/>
          <p:nvPr/>
        </p:nvSpPr>
        <p:spPr>
          <a:xfrm>
            <a:off x="949598" y="1317396"/>
            <a:ext cx="463193" cy="4223208"/>
          </a:xfrm>
          <a:custGeom>
            <a:avLst/>
            <a:gdLst>
              <a:gd name="connsiteX0" fmla="*/ 189505 w 463193"/>
              <a:gd name="connsiteY0" fmla="*/ 0 h 4223208"/>
              <a:gd name="connsiteX1" fmla="*/ 10395 w 463193"/>
              <a:gd name="connsiteY1" fmla="*/ 754144 h 4223208"/>
              <a:gd name="connsiteX2" fmla="*/ 462882 w 463193"/>
              <a:gd name="connsiteY2" fmla="*/ 1574276 h 4223208"/>
              <a:gd name="connsiteX3" fmla="*/ 85810 w 463193"/>
              <a:gd name="connsiteY3" fmla="*/ 2931736 h 4223208"/>
              <a:gd name="connsiteX4" fmla="*/ 359187 w 463193"/>
              <a:gd name="connsiteY4" fmla="*/ 3676453 h 4223208"/>
              <a:gd name="connsiteX5" fmla="*/ 208358 w 463193"/>
              <a:gd name="connsiteY5" fmla="*/ 4223208 h 4223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3193" h="4223208">
                <a:moveTo>
                  <a:pt x="189505" y="0"/>
                </a:moveTo>
                <a:cubicBezTo>
                  <a:pt x="77168" y="245882"/>
                  <a:pt x="-35168" y="491765"/>
                  <a:pt x="10395" y="754144"/>
                </a:cubicBezTo>
                <a:cubicBezTo>
                  <a:pt x="55958" y="1016523"/>
                  <a:pt x="450313" y="1211344"/>
                  <a:pt x="462882" y="1574276"/>
                </a:cubicBezTo>
                <a:cubicBezTo>
                  <a:pt x="475451" y="1937208"/>
                  <a:pt x="103092" y="2581373"/>
                  <a:pt x="85810" y="2931736"/>
                </a:cubicBezTo>
                <a:cubicBezTo>
                  <a:pt x="68528" y="3282099"/>
                  <a:pt x="338762" y="3461208"/>
                  <a:pt x="359187" y="3676453"/>
                </a:cubicBezTo>
                <a:cubicBezTo>
                  <a:pt x="379612" y="3891698"/>
                  <a:pt x="208358" y="4223208"/>
                  <a:pt x="208358" y="4223208"/>
                </a:cubicBezTo>
              </a:path>
            </a:pathLst>
          </a:cu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A884988B-8961-462C-0C13-BBDD1CD9B8F7}"/>
              </a:ext>
            </a:extLst>
          </p:cNvPr>
          <p:cNvSpPr/>
          <p:nvPr/>
        </p:nvSpPr>
        <p:spPr>
          <a:xfrm flipH="1">
            <a:off x="3366628" y="1317396"/>
            <a:ext cx="463193" cy="4223208"/>
          </a:xfrm>
          <a:custGeom>
            <a:avLst/>
            <a:gdLst>
              <a:gd name="connsiteX0" fmla="*/ 189505 w 463193"/>
              <a:gd name="connsiteY0" fmla="*/ 0 h 4223208"/>
              <a:gd name="connsiteX1" fmla="*/ 10395 w 463193"/>
              <a:gd name="connsiteY1" fmla="*/ 754144 h 4223208"/>
              <a:gd name="connsiteX2" fmla="*/ 462882 w 463193"/>
              <a:gd name="connsiteY2" fmla="*/ 1574276 h 4223208"/>
              <a:gd name="connsiteX3" fmla="*/ 85810 w 463193"/>
              <a:gd name="connsiteY3" fmla="*/ 2931736 h 4223208"/>
              <a:gd name="connsiteX4" fmla="*/ 359187 w 463193"/>
              <a:gd name="connsiteY4" fmla="*/ 3676453 h 4223208"/>
              <a:gd name="connsiteX5" fmla="*/ 208358 w 463193"/>
              <a:gd name="connsiteY5" fmla="*/ 4223208 h 4223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3193" h="4223208">
                <a:moveTo>
                  <a:pt x="189505" y="0"/>
                </a:moveTo>
                <a:cubicBezTo>
                  <a:pt x="77168" y="245882"/>
                  <a:pt x="-35168" y="491765"/>
                  <a:pt x="10395" y="754144"/>
                </a:cubicBezTo>
                <a:cubicBezTo>
                  <a:pt x="55958" y="1016523"/>
                  <a:pt x="450313" y="1211344"/>
                  <a:pt x="462882" y="1574276"/>
                </a:cubicBezTo>
                <a:cubicBezTo>
                  <a:pt x="475451" y="1937208"/>
                  <a:pt x="103092" y="2581373"/>
                  <a:pt x="85810" y="2931736"/>
                </a:cubicBezTo>
                <a:cubicBezTo>
                  <a:pt x="68528" y="3282099"/>
                  <a:pt x="338762" y="3461208"/>
                  <a:pt x="359187" y="3676453"/>
                </a:cubicBezTo>
                <a:cubicBezTo>
                  <a:pt x="379612" y="3891698"/>
                  <a:pt x="208358" y="4223208"/>
                  <a:pt x="208358" y="4223208"/>
                </a:cubicBezTo>
              </a:path>
            </a:pathLst>
          </a:cu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1BFF8B4-CABF-1955-B119-475575B1ABE2}"/>
              </a:ext>
            </a:extLst>
          </p:cNvPr>
          <p:cNvSpPr txBox="1"/>
          <p:nvPr/>
        </p:nvSpPr>
        <p:spPr>
          <a:xfrm>
            <a:off x="1597670" y="3260840"/>
            <a:ext cx="18002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Attractive?</a:t>
            </a:r>
          </a:p>
          <a:p>
            <a:r>
              <a:rPr lang="en-US" altLang="zh-CN" sz="24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Repulsive?</a:t>
            </a:r>
            <a:endParaRPr lang="zh-CN" altLang="en-US" sz="2400" dirty="0">
              <a:solidFill>
                <a:srgbClr val="00B0F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8351495F-9906-B265-EA0F-897EA9B8C278}"/>
              </a:ext>
            </a:extLst>
          </p:cNvPr>
          <p:cNvCxnSpPr/>
          <p:nvPr/>
        </p:nvCxnSpPr>
        <p:spPr>
          <a:xfrm>
            <a:off x="1381549" y="4269724"/>
            <a:ext cx="2016321" cy="0"/>
          </a:xfrm>
          <a:prstGeom prst="straightConnector1">
            <a:avLst/>
          </a:prstGeom>
          <a:ln w="34925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91241DA0-9993-6D0D-E868-9BDDDE70E95B}"/>
              </a:ext>
            </a:extLst>
          </p:cNvPr>
          <p:cNvSpPr/>
          <p:nvPr/>
        </p:nvSpPr>
        <p:spPr>
          <a:xfrm>
            <a:off x="5768315" y="1284701"/>
            <a:ext cx="463193" cy="4223208"/>
          </a:xfrm>
          <a:custGeom>
            <a:avLst/>
            <a:gdLst>
              <a:gd name="connsiteX0" fmla="*/ 189505 w 463193"/>
              <a:gd name="connsiteY0" fmla="*/ 0 h 4223208"/>
              <a:gd name="connsiteX1" fmla="*/ 10395 w 463193"/>
              <a:gd name="connsiteY1" fmla="*/ 754144 h 4223208"/>
              <a:gd name="connsiteX2" fmla="*/ 462882 w 463193"/>
              <a:gd name="connsiteY2" fmla="*/ 1574276 h 4223208"/>
              <a:gd name="connsiteX3" fmla="*/ 85810 w 463193"/>
              <a:gd name="connsiteY3" fmla="*/ 2931736 h 4223208"/>
              <a:gd name="connsiteX4" fmla="*/ 359187 w 463193"/>
              <a:gd name="connsiteY4" fmla="*/ 3676453 h 4223208"/>
              <a:gd name="connsiteX5" fmla="*/ 208358 w 463193"/>
              <a:gd name="connsiteY5" fmla="*/ 4223208 h 4223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3193" h="4223208">
                <a:moveTo>
                  <a:pt x="189505" y="0"/>
                </a:moveTo>
                <a:cubicBezTo>
                  <a:pt x="77168" y="245882"/>
                  <a:pt x="-35168" y="491765"/>
                  <a:pt x="10395" y="754144"/>
                </a:cubicBezTo>
                <a:cubicBezTo>
                  <a:pt x="55958" y="1016523"/>
                  <a:pt x="450313" y="1211344"/>
                  <a:pt x="462882" y="1574276"/>
                </a:cubicBezTo>
                <a:cubicBezTo>
                  <a:pt x="475451" y="1937208"/>
                  <a:pt x="103092" y="2581373"/>
                  <a:pt x="85810" y="2931736"/>
                </a:cubicBezTo>
                <a:cubicBezTo>
                  <a:pt x="68528" y="3282099"/>
                  <a:pt x="338762" y="3461208"/>
                  <a:pt x="359187" y="3676453"/>
                </a:cubicBezTo>
                <a:cubicBezTo>
                  <a:pt x="379612" y="3891698"/>
                  <a:pt x="208358" y="4223208"/>
                  <a:pt x="208358" y="4223208"/>
                </a:cubicBezTo>
              </a:path>
            </a:pathLst>
          </a:custGeom>
          <a:noFill/>
          <a:ln w="190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5AB4D0CA-20DF-F20E-E6E9-4DD866F61539}"/>
              </a:ext>
            </a:extLst>
          </p:cNvPr>
          <p:cNvSpPr/>
          <p:nvPr/>
        </p:nvSpPr>
        <p:spPr>
          <a:xfrm flipH="1">
            <a:off x="6508826" y="1284701"/>
            <a:ext cx="463193" cy="4223208"/>
          </a:xfrm>
          <a:custGeom>
            <a:avLst/>
            <a:gdLst>
              <a:gd name="connsiteX0" fmla="*/ 189505 w 463193"/>
              <a:gd name="connsiteY0" fmla="*/ 0 h 4223208"/>
              <a:gd name="connsiteX1" fmla="*/ 10395 w 463193"/>
              <a:gd name="connsiteY1" fmla="*/ 754144 h 4223208"/>
              <a:gd name="connsiteX2" fmla="*/ 462882 w 463193"/>
              <a:gd name="connsiteY2" fmla="*/ 1574276 h 4223208"/>
              <a:gd name="connsiteX3" fmla="*/ 85810 w 463193"/>
              <a:gd name="connsiteY3" fmla="*/ 2931736 h 4223208"/>
              <a:gd name="connsiteX4" fmla="*/ 359187 w 463193"/>
              <a:gd name="connsiteY4" fmla="*/ 3676453 h 4223208"/>
              <a:gd name="connsiteX5" fmla="*/ 208358 w 463193"/>
              <a:gd name="connsiteY5" fmla="*/ 4223208 h 4223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3193" h="4223208">
                <a:moveTo>
                  <a:pt x="189505" y="0"/>
                </a:moveTo>
                <a:cubicBezTo>
                  <a:pt x="77168" y="245882"/>
                  <a:pt x="-35168" y="491765"/>
                  <a:pt x="10395" y="754144"/>
                </a:cubicBezTo>
                <a:cubicBezTo>
                  <a:pt x="55958" y="1016523"/>
                  <a:pt x="450313" y="1211344"/>
                  <a:pt x="462882" y="1574276"/>
                </a:cubicBezTo>
                <a:cubicBezTo>
                  <a:pt x="475451" y="1937208"/>
                  <a:pt x="103092" y="2581373"/>
                  <a:pt x="85810" y="2931736"/>
                </a:cubicBezTo>
                <a:cubicBezTo>
                  <a:pt x="68528" y="3282099"/>
                  <a:pt x="338762" y="3461208"/>
                  <a:pt x="359187" y="3676453"/>
                </a:cubicBezTo>
                <a:cubicBezTo>
                  <a:pt x="379612" y="3891698"/>
                  <a:pt x="208358" y="4223208"/>
                  <a:pt x="208358" y="4223208"/>
                </a:cubicBezTo>
              </a:path>
            </a:pathLst>
          </a:custGeom>
          <a:noFill/>
          <a:ln w="190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2431A9B-73C4-47DD-EF26-976B3085BFBB}"/>
              </a:ext>
            </a:extLst>
          </p:cNvPr>
          <p:cNvSpPr txBox="1"/>
          <p:nvPr/>
        </p:nvSpPr>
        <p:spPr>
          <a:xfrm>
            <a:off x="5163130" y="3058868"/>
            <a:ext cx="2796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What happen?</a:t>
            </a:r>
            <a:endParaRPr lang="zh-CN" altLang="en-US" sz="3200" b="1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539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/>
      <p:bldP spid="12" grpId="0" animBg="1"/>
      <p:bldP spid="13" grpId="0" animBg="1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8DDB0A-D049-B28A-7AD9-0C4428B56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</a:rPr>
              <a:t>Current quenching</a:t>
            </a:r>
            <a:endParaRPr lang="zh-CN" altLang="en-US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2C89D049-272F-F49C-39AC-BD8766D6DBEC}"/>
                  </a:ext>
                </a:extLst>
              </p:cNvPr>
              <p:cNvSpPr txBox="1"/>
              <p:nvPr/>
            </p:nvSpPr>
            <p:spPr>
              <a:xfrm>
                <a:off x="291535" y="1070859"/>
                <a:ext cx="71287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tx2">
                        <a:lumMod val="75000"/>
                      </a:schemeClr>
                    </a:solidFill>
                    <a:ea typeface="ＭＳ Ｐゴシック" panose="020B0600070205080204" pitchFamily="50" charset="-128"/>
                  </a:rPr>
                  <a:t>Reason for small current &amp; small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𝑘</m:t>
                        </m:r>
                      </m:e>
                      <m:sub>
                        <m:acc>
                          <m:accPr>
                            <m:chr m:val="̃"/>
                            <m:ctrlPr>
                              <a:rPr lang="en-US" altLang="zh-CN" sz="240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</m:ctrlPr>
                          </m:accPr>
                          <m:e>
                            <m:r>
                              <a:rPr lang="en-US" altLang="zh-CN" sz="2400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𝐴</m:t>
                            </m:r>
                          </m:e>
                        </m:acc>
                      </m:sub>
                    </m:sSub>
                  </m:oMath>
                </a14:m>
                <a:endParaRPr lang="zh-CN" altLang="en-US" sz="2400" baseline="-25000" dirty="0"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2C89D049-272F-F49C-39AC-BD8766D6DB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35" y="1070859"/>
                <a:ext cx="7128792" cy="461665"/>
              </a:xfrm>
              <a:prstGeom prst="rect">
                <a:avLst/>
              </a:prstGeom>
              <a:blipFill>
                <a:blip r:embed="rId2"/>
                <a:stretch>
                  <a:fillRect l="-1369" t="-12000" b="-29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组合 26">
            <a:extLst>
              <a:ext uri="{FF2B5EF4-FFF2-40B4-BE49-F238E27FC236}">
                <a16:creationId xmlns:a16="http://schemas.microsoft.com/office/drawing/2014/main" id="{585D4796-CC0C-18DC-3324-96B213C586CD}"/>
              </a:ext>
            </a:extLst>
          </p:cNvPr>
          <p:cNvGrpSpPr/>
          <p:nvPr/>
        </p:nvGrpSpPr>
        <p:grpSpPr>
          <a:xfrm>
            <a:off x="364224" y="1657007"/>
            <a:ext cx="6272170" cy="4246612"/>
            <a:chOff x="364224" y="1657007"/>
            <a:chExt cx="6272170" cy="42466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id="{8ABCFA76-5E40-EB45-2EAA-8E64711816FC}"/>
                    </a:ext>
                  </a:extLst>
                </p:cNvPr>
                <p:cNvSpPr txBox="1"/>
                <p:nvPr/>
              </p:nvSpPr>
              <p:spPr>
                <a:xfrm>
                  <a:off x="513686" y="1657007"/>
                  <a:ext cx="6122708" cy="424661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zh-CN" sz="2000" dirty="0">
                      <a:solidFill>
                        <a:schemeClr val="tx1"/>
                      </a:solidFill>
                    </a:rPr>
                    <a:t>Effective mass of </a:t>
                  </a:r>
                  <a14:m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zh-CN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</m:ctrlPr>
                        </m:accPr>
                        <m:e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𝜙</m:t>
                          </m:r>
                        </m:e>
                      </m:acc>
                    </m:oMath>
                  </a14:m>
                  <a:r>
                    <a:rPr lang="en-US" altLang="zh-CN" sz="2000" dirty="0">
                      <a:solidFill>
                        <a:schemeClr val="tx1"/>
                      </a:solidFill>
                    </a:rPr>
                    <a:t>:</a:t>
                  </a:r>
                </a:p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acc>
                              <m:accPr>
                                <m:chr m:val="̃"/>
                                <m:ctrlPr>
                                  <a:rPr lang="en-US" altLang="zh-CN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MS PGothic" panose="020B0600070205080204" pitchFamily="34" charset="-128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MS PGothic" panose="020B0600070205080204" pitchFamily="34" charset="-128"/>
                                  </a:rPr>
                                  <m:t>𝜙</m:t>
                                </m:r>
                              </m:e>
                            </m:acc>
                          </m:sub>
                          <m:sup>
                            <m:r>
                              <a:rPr lang="en-US" altLang="zh-CN" sz="20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zh-CN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  <m:sSup>
                          <m:sSupPr>
                            <m:ctrlP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zh-CN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0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0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b>
                          <m:sSubPr>
                            <m:ctrlPr>
                              <a:rPr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acc>
                              <m:accPr>
                                <m:chr m:val="̃"/>
                                <m:ctrlPr>
                                  <a:rPr lang="en-US" altLang="zh-CN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MS PGothic" panose="020B0600070205080204" pitchFamily="34" charset="-128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MS PGothic" panose="020B0600070205080204" pitchFamily="34" charset="-128"/>
                                  </a:rPr>
                                  <m:t>𝜙</m:t>
                                </m:r>
                              </m:e>
                            </m:acc>
                          </m:sub>
                        </m:sSub>
                        <m:sSubSup>
                          <m:sSubSupPr>
                            <m:ctrlPr>
                              <a:rPr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acc>
                              <m:accPr>
                                <m:chr m:val="̃"/>
                                <m:ctrlPr>
                                  <a:rPr lang="en-US" altLang="zh-CN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MS PGothic" panose="020B0600070205080204" pitchFamily="34" charset="-128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MS PGothic" panose="020B0600070205080204" pitchFamily="34" charset="-128"/>
                                  </a:rPr>
                                  <m:t>𝜙</m:t>
                                </m:r>
                              </m:e>
                            </m:acc>
                          </m:sub>
                          <m:sup>
                            <m:r>
                              <a:rPr lang="en-US" altLang="zh-CN" sz="20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zh-CN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MS PGothic" panose="020B0600070205080204" pitchFamily="34" charset="-128"/>
                                  </a:rPr>
                                </m:ctrlPr>
                              </m:acc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MS PGothic" panose="020B0600070205080204" pitchFamily="34" charset="-128"/>
                                  </a:rPr>
                                  <m:t>𝑠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i="1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(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𝑟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=0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)</m:t>
                        </m:r>
                      </m:oMath>
                    </m:oMathPara>
                  </a14:m>
                  <a:endParaRPr lang="en-US" altLang="zh-CN" dirty="0"/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dirty="0"/>
                    <a:t>At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en-US" altLang="zh-CN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 </m:t>
                      </m:r>
                      <m:r>
                        <a:rPr lang="en-US" altLang="zh-CN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altLang="zh-CN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a14:m>
                  <a:r>
                    <a:rPr lang="en-US" altLang="zh-CN" dirty="0"/>
                    <a:t>,</a:t>
                  </a:r>
                </a:p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sz="1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acc>
                              <m:accPr>
                                <m:chr m:val="̃"/>
                                <m:ctrlPr>
                                  <a:rPr lang="en-US" altLang="zh-CN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MS PGothic" panose="020B0600070205080204" pitchFamily="34" charset="-128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MS PGothic" panose="020B0600070205080204" pitchFamily="34" charset="-128"/>
                                  </a:rPr>
                                  <m:t>𝜙</m:t>
                                </m:r>
                              </m:e>
                            </m:acc>
                          </m:sub>
                          <m:sup>
                            <m:r>
                              <a:rPr lang="en-US" altLang="zh-CN" sz="1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zh-C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C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=0)</m:t>
                        </m:r>
                        <m:r>
                          <a:rPr lang="en-US" altLang="zh-CN" sz="1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en-US" altLang="zh-CN" sz="1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1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b>
                          <m:sSubPr>
                            <m:ctrlPr>
                              <a:rPr lang="en-US" altLang="zh-CN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acc>
                              <m:accPr>
                                <m:chr m:val="̃"/>
                                <m:ctrlPr>
                                  <a:rPr lang="en-US" altLang="zh-CN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MS PGothic" panose="020B0600070205080204" pitchFamily="34" charset="-128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MS PGothic" panose="020B0600070205080204" pitchFamily="34" charset="-128"/>
                                  </a:rPr>
                                  <m:t>𝜙</m:t>
                                </m:r>
                              </m:e>
                            </m:acc>
                          </m:sub>
                        </m:sSub>
                        <m:sSubSup>
                          <m:sSubSupPr>
                            <m:ctrlPr>
                              <a:rPr lang="en-US" altLang="zh-CN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acc>
                              <m:accPr>
                                <m:chr m:val="̃"/>
                                <m:ctrlPr>
                                  <a:rPr lang="en-US" altLang="zh-CN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MS PGothic" panose="020B0600070205080204" pitchFamily="34" charset="-128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MS PGothic" panose="020B0600070205080204" pitchFamily="34" charset="-128"/>
                                  </a:rPr>
                                  <m:t>𝜙</m:t>
                                </m:r>
                              </m:e>
                            </m:acc>
                          </m:sub>
                          <m:sup>
                            <m:r>
                              <a:rPr lang="en-US" altLang="zh-CN" sz="1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zh-CN" sz="1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MS PGothic" panose="020B0600070205080204" pitchFamily="34" charset="-128"/>
                                  </a:rPr>
                                </m:ctrlPr>
                              </m:acc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MS PGothic" panose="020B0600070205080204" pitchFamily="34" charset="-128"/>
                                  </a:rPr>
                                  <m:t>𝑠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i="1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(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𝑟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=0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)</m:t>
                        </m:r>
                      </m:oMath>
                    </m:oMathPara>
                  </a14:m>
                  <a:endParaRPr lang="en-US" altLang="zh-CN" dirty="0"/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dirty="0"/>
                    <a:t>As |</a:t>
                  </a:r>
                  <a14:m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</m:ctrlPr>
                        </m:acc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𝑠</m:t>
                          </m:r>
                        </m:e>
                      </m:acc>
                      <m:r>
                        <a:rPr lang="en-US" altLang="zh-CN" i="1">
                          <a:latin typeface="Cambria Math" panose="02040503050406030204" pitchFamily="18" charset="0"/>
                          <a:ea typeface="MS PGothic" panose="020B0600070205080204" pitchFamily="34" charset="-128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MS PGothic" panose="020B0600070205080204" pitchFamily="34" charset="-128"/>
                        </a:rPr>
                        <m:t>𝑟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MS PGothic" panose="020B0600070205080204" pitchFamily="34" charset="-128"/>
                        </a:rPr>
                        <m:t>=0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MS PGothic" panose="020B0600070205080204" pitchFamily="34" charset="-128"/>
                        </a:rPr>
                        <m:t>)</m:t>
                      </m:r>
                    </m:oMath>
                  </a14:m>
                  <a:r>
                    <a:rPr lang="en-US" altLang="zh-CN" dirty="0"/>
                    <a:t>| increases, </a:t>
                  </a:r>
                  <a14:m>
                    <m:oMath xmlns:m="http://schemas.openxmlformats.org/officeDocument/2006/math">
                      <m:r>
                        <a:rPr lang="en-US" altLang="zh-CN" b="0" i="0" smtClean="0">
                          <a:latin typeface="Cambria Math" panose="02040503050406030204" pitchFamily="18" charset="0"/>
                          <a:ea typeface="MS PGothic" panose="020B0600070205080204" pitchFamily="34" charset="-128"/>
                        </a:rPr>
                        <m:t>|</m:t>
                      </m:r>
                      <m:acc>
                        <m:accPr>
                          <m:chr m:val="̃"/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</m:ctrlPr>
                        </m:acc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𝜙</m:t>
                          </m:r>
                        </m:e>
                      </m:acc>
                      <m:r>
                        <a:rPr lang="en-US" altLang="zh-CN" b="0" i="1" smtClean="0">
                          <a:latin typeface="Cambria Math" panose="02040503050406030204" pitchFamily="18" charset="0"/>
                          <a:ea typeface="MS PGothic" panose="020B0600070205080204" pitchFamily="34" charset="-128"/>
                        </a:rPr>
                        <m:t>|</m:t>
                      </m:r>
                    </m:oMath>
                  </a14:m>
                  <a:r>
                    <a:rPr lang="en-US" altLang="zh-CN" dirty="0"/>
                    <a:t> is suppressed to zero.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dirty="0"/>
                    <a:t>Current</a:t>
                  </a:r>
                </a:p>
                <a:p>
                  <a:pPr>
                    <a:lnSpc>
                      <a:spcPct val="150000"/>
                    </a:lnSpc>
                  </a:pPr>
                  <a:endParaRPr lang="en-US" altLang="zh-CN" dirty="0"/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dirty="0"/>
                    <a:t>has a maximum value.</a:t>
                  </a:r>
                </a:p>
              </p:txBody>
            </p:sp>
          </mc:Choice>
          <mc:Fallback xmlns=""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id="{8ABCFA76-5E40-EB45-2EAA-8E64711816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3686" y="1657007"/>
                  <a:ext cx="6122708" cy="4246612"/>
                </a:xfrm>
                <a:prstGeom prst="rect">
                  <a:avLst/>
                </a:prstGeom>
                <a:blipFill>
                  <a:blip r:embed="rId3"/>
                  <a:stretch>
                    <a:fillRect l="-995" b="-143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16D3B5EE-F9BF-B81A-4FCE-E907BA5D7CD7}"/>
                    </a:ext>
                  </a:extLst>
                </p:cNvPr>
                <p:cNvSpPr txBox="1"/>
                <p:nvPr/>
              </p:nvSpPr>
              <p:spPr>
                <a:xfrm>
                  <a:off x="364224" y="4994878"/>
                  <a:ext cx="6122708" cy="41222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20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r>
                          <a:rPr kumimoji="1" lang="en-US" altLang="zh-CN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=∫</m:t>
                        </m:r>
                        <m:sSup>
                          <m:sSupPr>
                            <m:ctrlPr>
                              <a:rPr kumimoji="1" lang="en-US" altLang="zh-CN" sz="20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0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kumimoji="1" lang="en-US" altLang="zh-CN" sz="20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altLang="zh-CN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altLang="zh-CN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acc>
                          <m:accPr>
                            <m:chr m:val="̃"/>
                            <m:ctrlPr>
                              <a:rPr lang="en-US" altLang="zh-CN" sz="20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  <m:d>
                          <m:dPr>
                            <m:ctrlPr>
                              <a:rPr lang="en-US" altLang="zh-CN" sz="20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sSubSup>
                          <m:sSubSupPr>
                            <m:ctrlPr>
                              <a:rPr lang="en-US" altLang="zh-CN" sz="20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̃"/>
                                <m:ctrlPr>
                                  <a:rPr lang="en-US" altLang="zh-CN" sz="20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MS PGothic" panose="020B0600070205080204" pitchFamily="34" charset="-128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0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20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  <m:sup>
                            <m:r>
                              <a:rPr lang="en-US" altLang="zh-CN" sz="20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zh-CN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zh-CN" altLang="en-US" sz="20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16D3B5EE-F9BF-B81A-4FCE-E907BA5D7C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4224" y="4994878"/>
                  <a:ext cx="6122708" cy="412229"/>
                </a:xfrm>
                <a:prstGeom prst="rect">
                  <a:avLst/>
                </a:prstGeom>
                <a:blipFill>
                  <a:blip r:embed="rId4"/>
                  <a:stretch>
                    <a:fillRect t="-2941" b="-2205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F0AEFFA7-73A1-24E7-C98C-FFDB1F844A35}"/>
              </a:ext>
            </a:extLst>
          </p:cNvPr>
          <p:cNvGrpSpPr/>
          <p:nvPr/>
        </p:nvGrpSpPr>
        <p:grpSpPr>
          <a:xfrm>
            <a:off x="6491548" y="1123783"/>
            <a:ext cx="5354587" cy="3374583"/>
            <a:chOff x="6449781" y="1535597"/>
            <a:chExt cx="5354587" cy="3374583"/>
          </a:xfrm>
        </p:grpSpPr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5C70D591-9D69-D28B-91F0-D69A68A1383F}"/>
                </a:ext>
              </a:extLst>
            </p:cNvPr>
            <p:cNvGrpSpPr/>
            <p:nvPr/>
          </p:nvGrpSpPr>
          <p:grpSpPr>
            <a:xfrm>
              <a:off x="6449781" y="1535597"/>
              <a:ext cx="5240253" cy="3262799"/>
              <a:chOff x="6449781" y="1535597"/>
              <a:chExt cx="5240253" cy="3262799"/>
            </a:xfrm>
          </p:grpSpPr>
          <p:pic>
            <p:nvPicPr>
              <p:cNvPr id="7" name="图片 6">
                <a:extLst>
                  <a:ext uri="{FF2B5EF4-FFF2-40B4-BE49-F238E27FC236}">
                    <a16:creationId xmlns:a16="http://schemas.microsoft.com/office/drawing/2014/main" id="{83AADA60-B602-41AB-4E08-23274C13D62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49409" t="42650" r="19288" b="22700"/>
              <a:stretch/>
            </p:blipFill>
            <p:spPr>
              <a:xfrm>
                <a:off x="6449781" y="1535597"/>
                <a:ext cx="5240253" cy="3262799"/>
              </a:xfrm>
              <a:prstGeom prst="rect">
                <a:avLst/>
              </a:prstGeom>
            </p:spPr>
          </p:pic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CA53A175-C116-09EA-CA3C-7A3BC36F1443}"/>
                  </a:ext>
                </a:extLst>
              </p:cNvPr>
              <p:cNvSpPr/>
              <p:nvPr/>
            </p:nvSpPr>
            <p:spPr>
              <a:xfrm>
                <a:off x="10344472" y="2440555"/>
                <a:ext cx="216024" cy="28803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DE45A6F4-90C9-4A8F-C332-F3DBF9C5B970}"/>
                  </a:ext>
                </a:extLst>
              </p:cNvPr>
              <p:cNvSpPr/>
              <p:nvPr/>
            </p:nvSpPr>
            <p:spPr>
              <a:xfrm>
                <a:off x="8997927" y="4510364"/>
                <a:ext cx="216024" cy="28803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464CA9D7-735C-9BA3-158C-30FF035D27E3}"/>
                  </a:ext>
                </a:extLst>
              </p:cNvPr>
              <p:cNvSpPr/>
              <p:nvPr/>
            </p:nvSpPr>
            <p:spPr>
              <a:xfrm>
                <a:off x="11280576" y="3022980"/>
                <a:ext cx="409458" cy="28803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497800AA-4CAD-6905-40F4-E75E063A8CF0}"/>
                    </a:ext>
                  </a:extLst>
                </p:cNvPr>
                <p:cNvSpPr txBox="1"/>
                <p:nvPr/>
              </p:nvSpPr>
              <p:spPr>
                <a:xfrm>
                  <a:off x="10339577" y="2539368"/>
                  <a:ext cx="523792" cy="37843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̃"/>
                            <m:ctrlPr>
                              <a:rPr lang="en-US" altLang="zh-CN" sz="1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</m:ctrlPr>
                          </m:accPr>
                          <m:e>
                            <m:r>
                              <a:rPr lang="en-US" altLang="zh-CN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𝜙</m:t>
                            </m:r>
                          </m:e>
                        </m:acc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497800AA-4CAD-6905-40F4-E75E063A8C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39577" y="2539368"/>
                  <a:ext cx="523792" cy="378437"/>
                </a:xfrm>
                <a:prstGeom prst="rect">
                  <a:avLst/>
                </a:prstGeom>
                <a:blipFill>
                  <a:blip r:embed="rId6"/>
                  <a:stretch>
                    <a:fillRect t="-1613" r="-23256" b="-1451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5220F498-1814-4C3E-1824-FF7B4FAFF5B9}"/>
                    </a:ext>
                  </a:extLst>
                </p:cNvPr>
                <p:cNvSpPr txBox="1"/>
                <p:nvPr/>
              </p:nvSpPr>
              <p:spPr>
                <a:xfrm>
                  <a:off x="11280576" y="2833761"/>
                  <a:ext cx="523792" cy="37843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̃"/>
                            <m:ctrlPr>
                              <a:rPr lang="en-US" altLang="zh-CN" sz="1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</m:ctrlPr>
                          </m:accPr>
                          <m:e>
                            <m:r>
                              <a:rPr lang="en-US" altLang="zh-CN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𝜙</m:t>
                            </m:r>
                          </m:e>
                        </m:acc>
                        <m:r>
                          <a:rPr lang="en-US" altLang="zh-C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(0)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5220F498-1814-4C3E-1824-FF7B4FAFF5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80576" y="2833761"/>
                  <a:ext cx="523792" cy="378437"/>
                </a:xfrm>
                <a:prstGeom prst="rect">
                  <a:avLst/>
                </a:prstGeom>
                <a:blipFill>
                  <a:blip r:embed="rId7"/>
                  <a:stretch>
                    <a:fillRect l="-2326" t="-1613" r="-30233" b="-1612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ADEAF64B-E9EC-4321-02FB-B7327BE14649}"/>
                    </a:ext>
                  </a:extLst>
                </p:cNvPr>
                <p:cNvSpPr txBox="1"/>
                <p:nvPr/>
              </p:nvSpPr>
              <p:spPr>
                <a:xfrm>
                  <a:off x="8556011" y="4540848"/>
                  <a:ext cx="131588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̃"/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𝑠</m:t>
                            </m:r>
                          </m:e>
                        </m:acc>
                        <m:r>
                          <a:rPr lang="en-US" altLang="zh-CN" i="1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(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0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)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ADEAF64B-E9EC-4321-02FB-B7327BE146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56011" y="4540848"/>
                  <a:ext cx="1315880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1639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9" name="Rectangle 1">
            <a:extLst>
              <a:ext uri="{FF2B5EF4-FFF2-40B4-BE49-F238E27FC236}">
                <a16:creationId xmlns:a16="http://schemas.microsoft.com/office/drawing/2014/main" id="{1D0CFF6D-5917-8E3E-D6D1-5AF3185BF1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200" b="0" i="0" u="none" strike="noStrike" cap="none" normalizeH="0" baseline="0">
                <a:ln>
                  <a:noFill/>
                </a:ln>
                <a:solidFill>
                  <a:srgbClr val="2E2E2E"/>
                </a:solidFill>
                <a:effectLst/>
                <a:latin typeface="Arial" panose="020B0604020202020204" pitchFamily="34" charset="0"/>
                <a:ea typeface="NexusSans"/>
              </a:rPr>
              <a:t>, </a:t>
            </a: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111812AA-FA13-C1A6-900A-3B6A734A75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336" y="15355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200" b="0" i="0" u="none" strike="noStrike" cap="none" normalizeH="0" baseline="0">
                <a:ln>
                  <a:noFill/>
                </a:ln>
                <a:solidFill>
                  <a:srgbClr val="2E2E2E"/>
                </a:solidFill>
                <a:effectLst/>
                <a:latin typeface="Arial" panose="020B0604020202020204" pitchFamily="34" charset="0"/>
                <a:ea typeface="NexusSans"/>
              </a:rPr>
              <a:t>, </a:t>
            </a: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5DC5C29C-A724-8FF1-4DE1-9E835D526C2D}"/>
              </a:ext>
            </a:extLst>
          </p:cNvPr>
          <p:cNvSpPr txBox="1"/>
          <p:nvPr/>
        </p:nvSpPr>
        <p:spPr>
          <a:xfrm>
            <a:off x="8553016" y="4569320"/>
            <a:ext cx="3656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[R.L. Davis, E.P.S. </a:t>
            </a:r>
            <a:r>
              <a:rPr lang="en-US" altLang="zh-CN" sz="1200" dirty="0" err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Shellard</a:t>
            </a:r>
            <a:r>
              <a:rPr lang="en-US" altLang="zh-CN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, </a:t>
            </a:r>
            <a:r>
              <a:rPr lang="en-US" altLang="zh-CN" sz="1200" dirty="0" err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Physcis</a:t>
            </a:r>
            <a:r>
              <a:rPr lang="en-US" altLang="zh-CN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Letter B, 1988 ]</a:t>
            </a:r>
            <a:endParaRPr lang="zh-CN" altLang="en-US" sz="1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523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F5148095-A884-C11C-BE16-EBE697717CFD}"/>
              </a:ext>
            </a:extLst>
          </p:cNvPr>
          <p:cNvGrpSpPr/>
          <p:nvPr/>
        </p:nvGrpSpPr>
        <p:grpSpPr>
          <a:xfrm>
            <a:off x="8489741" y="971559"/>
            <a:ext cx="3645852" cy="2376264"/>
            <a:chOff x="8489741" y="971559"/>
            <a:chExt cx="3645852" cy="2376264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F5911E0A-1E56-83C8-F6DA-1C178A086B47}"/>
                </a:ext>
              </a:extLst>
            </p:cNvPr>
            <p:cNvSpPr txBox="1"/>
            <p:nvPr/>
          </p:nvSpPr>
          <p:spPr>
            <a:xfrm>
              <a:off x="8823640" y="2573305"/>
              <a:ext cx="241107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Fig. Blue line is the numerical results , while red line is source method result.</a:t>
              </a:r>
              <a:endParaRPr lang="zh-CN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pic>
          <p:nvPicPr>
            <p:cNvPr id="7" name="图形 6">
              <a:extLst>
                <a:ext uri="{FF2B5EF4-FFF2-40B4-BE49-F238E27FC236}">
                  <a16:creationId xmlns:a16="http://schemas.microsoft.com/office/drawing/2014/main" id="{42C9CD00-0A59-471D-BB7D-C21CC25332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489741" y="971559"/>
              <a:ext cx="3645852" cy="2376264"/>
            </a:xfrm>
            <a:prstGeom prst="rect">
              <a:avLst/>
            </a:prstGeom>
          </p:spPr>
        </p:pic>
      </p:grpSp>
      <p:sp>
        <p:nvSpPr>
          <p:cNvPr id="4" name="标题 1">
            <a:extLst>
              <a:ext uri="{FF2B5EF4-FFF2-40B4-BE49-F238E27FC236}">
                <a16:creationId xmlns:a16="http://schemas.microsoft.com/office/drawing/2014/main" id="{71927459-1346-A3C9-D5DE-F64F1E7E8F84}"/>
              </a:ext>
            </a:extLst>
          </p:cNvPr>
          <p:cNvSpPr txBox="1">
            <a:spLocks/>
          </p:cNvSpPr>
          <p:nvPr/>
        </p:nvSpPr>
        <p:spPr>
          <a:xfrm>
            <a:off x="279105" y="104340"/>
            <a:ext cx="10753195" cy="709963"/>
          </a:xfrm>
          <a:prstGeom prst="rect">
            <a:avLst/>
          </a:prstGeom>
        </p:spPr>
        <p:txBody>
          <a:bodyPr vert="horz" lIns="91440" tIns="45720" rIns="91440" bIns="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3600" kern="1200" baseline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en-US" altLang="zh-CN" dirty="0"/>
              <a:t>Numerical calculation for global strings</a:t>
            </a:r>
            <a:endParaRPr lang="zh-CN" altLang="en-US" dirty="0"/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D38A4064-D5D7-CAFE-54C2-EFD23E7FB28F}"/>
              </a:ext>
            </a:extLst>
          </p:cNvPr>
          <p:cNvGrpSpPr/>
          <p:nvPr/>
        </p:nvGrpSpPr>
        <p:grpSpPr>
          <a:xfrm>
            <a:off x="-168696" y="1245309"/>
            <a:ext cx="4447811" cy="1671507"/>
            <a:chOff x="623392" y="997621"/>
            <a:chExt cx="4447811" cy="1671507"/>
          </a:xfrm>
        </p:grpSpPr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F0A937A6-A24E-7B92-003D-D44C066BA7AD}"/>
                </a:ext>
              </a:extLst>
            </p:cNvPr>
            <p:cNvSpPr/>
            <p:nvPr/>
          </p:nvSpPr>
          <p:spPr>
            <a:xfrm>
              <a:off x="938251" y="997621"/>
              <a:ext cx="3818092" cy="1661799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1B254C9A-39C9-B0F4-CF8D-C377F0743DE1}"/>
                </a:ext>
              </a:extLst>
            </p:cNvPr>
            <p:cNvGrpSpPr/>
            <p:nvPr/>
          </p:nvGrpSpPr>
          <p:grpSpPr>
            <a:xfrm>
              <a:off x="623392" y="1104566"/>
              <a:ext cx="4447811" cy="1564562"/>
              <a:chOff x="623392" y="1104566"/>
              <a:chExt cx="4447811" cy="15645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文本框 21">
                    <a:extLst>
                      <a:ext uri="{FF2B5EF4-FFF2-40B4-BE49-F238E27FC236}">
                        <a16:creationId xmlns:a16="http://schemas.microsoft.com/office/drawing/2014/main" id="{681DA820-FA60-B327-3192-7FC4E89591E4}"/>
                      </a:ext>
                    </a:extLst>
                  </p:cNvPr>
                  <p:cNvSpPr txBox="1"/>
                  <p:nvPr/>
                </p:nvSpPr>
                <p:spPr>
                  <a:xfrm>
                    <a:off x="623392" y="1104566"/>
                    <a:ext cx="4447811" cy="1080489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ℒ</m:t>
                          </m:r>
                          <m:r>
                            <a:rPr lang="en-US" altLang="zh-CN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altLang="zh-C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PGothic" panose="020B0600070205080204" pitchFamily="34" charset="-128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pl-PL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PGothic" panose="020B0600070205080204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PGothic" panose="020B0600070205080204" pitchFamily="34" charset="-128"/>
                                    </a:rPr>
                                    <m:t>|</m:t>
                                  </m:r>
                                  <m:r>
                                    <a:rPr lang="pl-PL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PGothic" panose="020B0600070205080204" pitchFamily="34" charset="-128"/>
                                    </a:rPr>
                                    <m:t>𝜕</m:t>
                                  </m:r>
                                </m:e>
                                <m:sub>
                                  <m:r>
                                    <a:rPr lang="pl-PL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PGothic" panose="020B0600070205080204" pitchFamily="34" charset="-128"/>
                                    </a:rPr>
                                    <m:t>𝜇</m:t>
                                  </m:r>
                                </m:sub>
                              </m:sSub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PGothic" panose="020B0600070205080204" pitchFamily="34" charset="-128"/>
                                </a:rPr>
                                <m:t>𝜙</m:t>
                              </m:r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PGothic" panose="020B0600070205080204" pitchFamily="34" charset="-128"/>
                                </a:rPr>
                                <m:t>|</m:t>
                              </m:r>
                            </m:e>
                            <m:sup>
                              <m:r>
                                <a:rPr lang="en-US" altLang="zh-C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PGothic" panose="020B0600070205080204" pitchFamily="34" charset="-128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−</m:t>
                          </m:r>
                          <m:r>
                            <a:rPr lang="en-US" altLang="zh-CN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𝑉</m:t>
                          </m:r>
                          <m:d>
                            <m:dPr>
                              <m:ctrlPr>
                                <a:rPr lang="en-US" altLang="zh-CN" sz="1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PGothic" panose="020B0600070205080204" pitchFamily="34" charset="-128"/>
                                </a:rPr>
                              </m:ctrlPr>
                            </m:dPr>
                            <m:e>
                              <m:r>
                                <a:rPr lang="en-US" altLang="zh-CN" sz="1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PGothic" panose="020B0600070205080204" pitchFamily="34" charset="-128"/>
                                </a:rPr>
                                <m:t>𝜙</m:t>
                              </m:r>
                            </m:e>
                          </m:d>
                          <m:r>
                            <a:rPr lang="en-US" altLang="zh-C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,     </m:t>
                          </m:r>
                        </m:oMath>
                      </m:oMathPara>
                    </a14:m>
                    <a:endParaRPr lang="en-US" altLang="zh-CN" sz="1800" b="0" i="1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MS PGothic" panose="020B0600070205080204" pitchFamily="34" charset="-128"/>
                    </a:endParaRPr>
                  </a:p>
                  <a:p>
                    <a:pPr>
                      <a:lnSpc>
                        <a:spcPct val="12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sSup>
                            <m:sSup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CN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altLang="zh-CN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zh-CN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altLang="zh-CN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𝜂</m:t>
                                      </m:r>
                                    </m:e>
                                    <m:sup>
                                      <m:r>
                                        <a:rPr lang="en-US" altLang="zh-CN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    </m:t>
                          </m:r>
                        </m:oMath>
                      </m:oMathPara>
                    </a14:m>
                    <a:endParaRPr lang="en-US" altLang="zh-CN" sz="1800" b="0" i="1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MS PGothic" panose="020B0600070205080204" pitchFamily="34" charset="-128"/>
                    </a:endParaRPr>
                  </a:p>
                </p:txBody>
              </p:sp>
            </mc:Choice>
            <mc:Fallback xmlns="">
              <p:sp>
                <p:nvSpPr>
                  <p:cNvPr id="22" name="文本框 21">
                    <a:extLst>
                      <a:ext uri="{FF2B5EF4-FFF2-40B4-BE49-F238E27FC236}">
                        <a16:creationId xmlns:a16="http://schemas.microsoft.com/office/drawing/2014/main" id="{681DA820-FA60-B327-3192-7FC4E89591E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3392" y="1104566"/>
                    <a:ext cx="4447811" cy="108048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文本框 22">
                    <a:extLst>
                      <a:ext uri="{FF2B5EF4-FFF2-40B4-BE49-F238E27FC236}">
                        <a16:creationId xmlns:a16="http://schemas.microsoft.com/office/drawing/2014/main" id="{E8D48E08-CFCD-C9DB-09C5-E4B457CF49D8}"/>
                      </a:ext>
                    </a:extLst>
                  </p:cNvPr>
                  <p:cNvSpPr txBox="1"/>
                  <p:nvPr/>
                </p:nvSpPr>
                <p:spPr>
                  <a:xfrm>
                    <a:off x="3491115" y="2022797"/>
                    <a:ext cx="1580087" cy="646331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altLang="zh-CN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rPr>
                      <a:t>global </a:t>
                    </a:r>
                    <a14:m>
                      <m:oMath xmlns:m="http://schemas.openxmlformats.org/officeDocument/2006/math">
                        <m:r>
                          <a:rPr lang="en-US" altLang="zh-CN" sz="1800" i="1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𝑈</m:t>
                        </m:r>
                        <m:r>
                          <a:rPr lang="en-US" altLang="zh-CN" sz="1800" i="1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(1)</m:t>
                        </m:r>
                      </m:oMath>
                    </a14:m>
                    <a:r>
                      <a:rPr lang="zh-CN" altLang="en-US" sz="18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rPr>
                      <a:t> </a:t>
                    </a:r>
                    <a:r>
                      <a:rPr lang="en-US" altLang="zh-CN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rPr>
                      <a:t>symmetry</a:t>
                    </a:r>
                    <a:endParaRPr lang="zh-CN" altLang="en-US" dirty="0">
                      <a:latin typeface="ＭＳ Ｐゴシック" panose="020B0600070205080204" pitchFamily="50" charset="-128"/>
                      <a:ea typeface="ＭＳ Ｐゴシック" panose="020B0600070205080204" pitchFamily="50" charset="-128"/>
                    </a:endParaRPr>
                  </a:p>
                </p:txBody>
              </p:sp>
            </mc:Choice>
            <mc:Fallback xmlns="">
              <p:sp>
                <p:nvSpPr>
                  <p:cNvPr id="23" name="文本框 22">
                    <a:extLst>
                      <a:ext uri="{FF2B5EF4-FFF2-40B4-BE49-F238E27FC236}">
                        <a16:creationId xmlns:a16="http://schemas.microsoft.com/office/drawing/2014/main" id="{E8D48E08-CFCD-C9DB-09C5-E4B457CF49D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91115" y="2022797"/>
                    <a:ext cx="1580087" cy="646331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3475" t="-7547" b="-14151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72AC7CD9-256B-39B8-EDF6-16885D8CD7E8}"/>
              </a:ext>
            </a:extLst>
          </p:cNvPr>
          <p:cNvGrpSpPr/>
          <p:nvPr/>
        </p:nvGrpSpPr>
        <p:grpSpPr>
          <a:xfrm>
            <a:off x="4385939" y="1124435"/>
            <a:ext cx="4262360" cy="1536126"/>
            <a:chOff x="578211" y="3117010"/>
            <a:chExt cx="4262360" cy="15361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文本框 27">
                  <a:extLst>
                    <a:ext uri="{FF2B5EF4-FFF2-40B4-BE49-F238E27FC236}">
                      <a16:creationId xmlns:a16="http://schemas.microsoft.com/office/drawing/2014/main" id="{CF449F9F-4EB1-FEDF-0BE4-4D8C338E1F77}"/>
                    </a:ext>
                  </a:extLst>
                </p:cNvPr>
                <p:cNvSpPr txBox="1"/>
                <p:nvPr/>
              </p:nvSpPr>
              <p:spPr>
                <a:xfrm>
                  <a:off x="578211" y="3427544"/>
                  <a:ext cx="4032448" cy="122559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pt-BR" altLang="zh-CN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𝑖𝑛𝑡</m:t>
                          </m:r>
                        </m:sub>
                      </m:sSub>
                      <m:r>
                        <a:rPr lang="en-US" altLang="zh-CN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=2</m:t>
                      </m:r>
                      <m:r>
                        <a:rPr lang="en-US" altLang="zh-CN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𝜋</m:t>
                      </m:r>
                      <m:sSup>
                        <m:sSupPr>
                          <m:ctrlP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𝜂</m:t>
                          </m:r>
                        </m:e>
                        <m:sup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2</m:t>
                          </m:r>
                        </m:sup>
                      </m:sSup>
                      <m:nary>
                        <m:naryPr>
                          <m:subHide m:val="on"/>
                          <m:supHide m:val="on"/>
                          <m:ctrlPr>
                            <a:rPr lang="en-US" altLang="zh-CN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zh-CN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𝑑𝑧</m:t>
                          </m:r>
                        </m:e>
                      </m:nary>
                    </m:oMath>
                  </a14:m>
                  <a:r>
                    <a:rPr lang="en-US" altLang="zh-CN" sz="2000" dirty="0">
                      <a:ea typeface="メイリオ" panose="020B0604030504040204" pitchFamily="50" charset="-128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zh-CN" sz="2000" b="0" i="0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[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−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𝑛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𝑛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00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e>
                      </m:func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  <m:sSubSup>
                        <m:sSub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Sup>
                        <m:sSub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unc>
                        <m:func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00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]</m:t>
                      </m:r>
                    </m:oMath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28" name="文本框 27">
                  <a:extLst>
                    <a:ext uri="{FF2B5EF4-FFF2-40B4-BE49-F238E27FC236}">
                      <a16:creationId xmlns:a16="http://schemas.microsoft.com/office/drawing/2014/main" id="{CF449F9F-4EB1-FEDF-0BE4-4D8C338E1F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211" y="3427544"/>
                  <a:ext cx="4032448" cy="1225592"/>
                </a:xfrm>
                <a:prstGeom prst="rect">
                  <a:avLst/>
                </a:prstGeom>
                <a:blipFill>
                  <a:blip r:embed="rId7"/>
                  <a:stretch>
                    <a:fillRect t="-40796" b="-199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2B8DBA6F-9EA1-27BA-184E-17F9E96B4AF2}"/>
                </a:ext>
              </a:extLst>
            </p:cNvPr>
            <p:cNvSpPr/>
            <p:nvPr/>
          </p:nvSpPr>
          <p:spPr>
            <a:xfrm>
              <a:off x="2601832" y="3455564"/>
              <a:ext cx="1549952" cy="646331"/>
            </a:xfrm>
            <a:prstGeom prst="ellipse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F7A7E48B-DF58-FC16-80B1-BAE1CD673D99}"/>
                </a:ext>
              </a:extLst>
            </p:cNvPr>
            <p:cNvSpPr txBox="1"/>
            <p:nvPr/>
          </p:nvSpPr>
          <p:spPr>
            <a:xfrm>
              <a:off x="2317470" y="3117010"/>
              <a:ext cx="25231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rgbClr val="FFC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dominant at large distance</a:t>
              </a:r>
              <a:endParaRPr lang="zh-CN" altLang="en-US" sz="16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</p:grpSp>
      <p:pic>
        <p:nvPicPr>
          <p:cNvPr id="32" name="图片 31">
            <a:extLst>
              <a:ext uri="{FF2B5EF4-FFF2-40B4-BE49-F238E27FC236}">
                <a16:creationId xmlns:a16="http://schemas.microsoft.com/office/drawing/2014/main" id="{3D08EAB0-C1E0-A29D-9D93-6B7D00A4110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814" t="37701" r="10427" b="29000"/>
          <a:stretch/>
        </p:blipFill>
        <p:spPr>
          <a:xfrm>
            <a:off x="1569406" y="3347823"/>
            <a:ext cx="8743261" cy="3046377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4ECDBFA9-8ACC-5B8E-DAC2-498FB82414B3}"/>
              </a:ext>
            </a:extLst>
          </p:cNvPr>
          <p:cNvSpPr txBox="1"/>
          <p:nvPr/>
        </p:nvSpPr>
        <p:spPr>
          <a:xfrm>
            <a:off x="146163" y="5086685"/>
            <a:ext cx="1856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accent1"/>
                </a:solidFill>
                <a:ea typeface="ＭＳ Ｐゴシック" panose="020B0600070205080204" pitchFamily="50" charset="-128"/>
              </a:rPr>
              <a:t>long-range interaction</a:t>
            </a:r>
            <a:endParaRPr lang="zh-CN" altLang="en-US" sz="2000" dirty="0">
              <a:solidFill>
                <a:schemeClr val="accent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C3D1EA8-2750-D885-275F-D8A9BD70E63A}"/>
              </a:ext>
            </a:extLst>
          </p:cNvPr>
          <p:cNvSpPr txBox="1"/>
          <p:nvPr/>
        </p:nvSpPr>
        <p:spPr>
          <a:xfrm>
            <a:off x="8648299" y="4688748"/>
            <a:ext cx="16074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ea typeface="ＭＳ Ｐゴシック" panose="020B0600070205080204" pitchFamily="50" charset="-128"/>
              </a:rPr>
              <a:t>n</a:t>
            </a:r>
            <a:r>
              <a:rPr lang="en-US" altLang="zh-CN" sz="1400">
                <a:ea typeface="ＭＳ Ｐゴシック" panose="020B0600070205080204" pitchFamily="50" charset="-128"/>
              </a:rPr>
              <a:t>o </a:t>
            </a:r>
            <a:r>
              <a:rPr lang="en-US" altLang="zh-CN" sz="1400" dirty="0">
                <a:ea typeface="ＭＳ Ｐゴシック" panose="020B0600070205080204" pitchFamily="50" charset="-128"/>
              </a:rPr>
              <a:t>gauge field to cancel NG boson</a:t>
            </a:r>
            <a:endParaRPr lang="zh-CN" altLang="en-US" sz="1400" dirty="0"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6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12E83F-E551-0AEF-8688-1EB0DEA98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12CE86E-1236-F873-D768-661DE526C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836712"/>
            <a:ext cx="11449272" cy="58052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zh-CN" sz="2000" b="0" i="0" dirty="0">
                <a:effectLst/>
                <a:latin typeface="MS PGothic" panose="020B0600070205080204" pitchFamily="34" charset="-128"/>
                <a:ea typeface="MS PGothic" panose="020B0600070205080204" pitchFamily="34" charset="-128"/>
              </a:rPr>
              <a:t>We investigated interaction between two </a:t>
            </a:r>
            <a:r>
              <a:rPr lang="en-US" altLang="zh-CN" sz="2000" b="0" i="0" dirty="0">
                <a:solidFill>
                  <a:schemeClr val="accent2"/>
                </a:solidFill>
                <a:effectLst/>
                <a:latin typeface="MS PGothic" panose="020B0600070205080204" pitchFamily="34" charset="-128"/>
                <a:ea typeface="MS PGothic" panose="020B0600070205080204" pitchFamily="34" charset="-128"/>
              </a:rPr>
              <a:t>straight, static, cylindrical symmetric</a:t>
            </a:r>
            <a:r>
              <a:rPr lang="en-US" altLang="zh-CN" sz="2000" b="0" i="0" dirty="0">
                <a:effectLst/>
                <a:latin typeface="MS PGothic" panose="020B0600070205080204" pitchFamily="34" charset="-128"/>
                <a:ea typeface="MS PGothic" panose="020B0600070205080204" pitchFamily="34" charset="-128"/>
              </a:rPr>
              <a:t> cosmic strings</a:t>
            </a:r>
            <a:r>
              <a:rPr lang="en-US" altLang="zh-CN" sz="2000" dirty="0">
                <a:latin typeface="MS PGothic" panose="020B0600070205080204" pitchFamily="34" charset="-128"/>
                <a:ea typeface="MS PGothic" panose="020B0600070205080204" pitchFamily="34" charset="-128"/>
              </a:rPr>
              <a:t> </a:t>
            </a:r>
            <a:r>
              <a:rPr lang="en-US" altLang="zh-CN" sz="2000" b="0" i="0" dirty="0">
                <a:effectLst/>
                <a:latin typeface="MS PGothic" panose="020B0600070205080204" pitchFamily="34" charset="-128"/>
                <a:ea typeface="MS PGothic" panose="020B0600070205080204" pitchFamily="34" charset="-128"/>
              </a:rPr>
              <a:t>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zh-CN" sz="2400" b="0" i="0" dirty="0">
                <a:effectLst/>
                <a:latin typeface="MS PGothic" panose="020B0600070205080204" pitchFamily="34" charset="-128"/>
                <a:ea typeface="MS PGothic" panose="020B0600070205080204" pitchFamily="34" charset="-128"/>
              </a:rPr>
              <a:t>Method</a:t>
            </a:r>
          </a:p>
          <a:p>
            <a:pPr marL="0" indent="0">
              <a:lnSpc>
                <a:spcPct val="120000"/>
              </a:lnSpc>
              <a:buNone/>
            </a:pPr>
            <a:endParaRPr lang="en-US" altLang="zh-CN" sz="24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zh-CN" sz="2400" b="0" i="0" dirty="0">
              <a:effectLst/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Conclusions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	Interaction between two static, straight cosmic strings:</a:t>
            </a:r>
          </a:p>
          <a:p>
            <a:pPr lvl="1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MS PGothic" panose="020B0600070205080204" pitchFamily="34" charset="-128"/>
                <a:ea typeface="MS PGothic" panose="020B0600070205080204" pitchFamily="34" charset="-128"/>
              </a:rPr>
              <a:t>well-separated: approximately point sources </a:t>
            </a:r>
            <a:r>
              <a:rPr lang="zh-CN" altLang="en-US" sz="2000" dirty="0">
                <a:latin typeface="MS PGothic" panose="020B0600070205080204" pitchFamily="34" charset="-128"/>
                <a:ea typeface="MS PGothic" panose="020B0600070205080204" pitchFamily="34" charset="-128"/>
              </a:rPr>
              <a:t>→ </a:t>
            </a:r>
            <a:r>
              <a:rPr lang="en-US" altLang="zh-CN" sz="2000" dirty="0">
                <a:latin typeface="MS PGothic" panose="020B0600070205080204" pitchFamily="34" charset="-128"/>
                <a:ea typeface="MS PGothic" panose="020B0600070205080204" pitchFamily="34" charset="-128"/>
              </a:rPr>
              <a:t>interaction dominant by the field with smallest mass at large distance</a:t>
            </a:r>
          </a:p>
          <a:p>
            <a:pPr lvl="1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MS PGothic" panose="020B0600070205080204" pitchFamily="34" charset="-128"/>
                <a:ea typeface="MS PGothic" panose="020B0600070205080204" pitchFamily="34" charset="-128"/>
              </a:rPr>
              <a:t>closely-separated: investigated by numerical calculation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Future work</a:t>
            </a:r>
          </a:p>
          <a:p>
            <a:pPr lvl="1">
              <a:lnSpc>
                <a:spcPct val="120000"/>
              </a:lnSpc>
            </a:pPr>
            <a:r>
              <a:rPr lang="en-US" altLang="zh-CN" sz="1800" dirty="0">
                <a:latin typeface="MS PGothic" panose="020B0600070205080204" pitchFamily="34" charset="-128"/>
                <a:ea typeface="MS PGothic" panose="020B0600070205080204" pitchFamily="34" charset="-128"/>
              </a:rPr>
              <a:t>Simulation of cosmic string network; Formation and distribution of substructures; Prospective observations…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76BB3B7B-44FC-4260-738F-F6BCE003F8F8}"/>
              </a:ext>
            </a:extLst>
          </p:cNvPr>
          <p:cNvGrpSpPr/>
          <p:nvPr/>
        </p:nvGrpSpPr>
        <p:grpSpPr>
          <a:xfrm>
            <a:off x="1271083" y="2139210"/>
            <a:ext cx="10153128" cy="1196179"/>
            <a:chOff x="1127448" y="1584747"/>
            <a:chExt cx="10153128" cy="1196179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23F32FF8-146A-6089-C1E6-417256166976}"/>
                </a:ext>
              </a:extLst>
            </p:cNvPr>
            <p:cNvSpPr/>
            <p:nvPr/>
          </p:nvSpPr>
          <p:spPr>
            <a:xfrm>
              <a:off x="3647728" y="1624817"/>
              <a:ext cx="2736304" cy="360040"/>
            </a:xfrm>
            <a:prstGeom prst="rect">
              <a:avLst/>
            </a:prstGeom>
            <a:noFill/>
            <a:ln w="1905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rgbClr val="203864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rPr>
                <a:t>asymptotic solutions </a:t>
              </a:r>
              <a:endParaRPr lang="zh-CN" altLang="en-US" sz="2000" b="1" dirty="0">
                <a:solidFill>
                  <a:srgbClr val="203864"/>
                </a:solidFill>
                <a:latin typeface="MS PGothic" panose="020B0600070205080204" pitchFamily="34" charset="-128"/>
                <a:ea typeface="MS PGothic" panose="020B0600070205080204" pitchFamily="34" charset="-128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14846A71-9B86-BB0A-D937-EEDB6470A8BB}"/>
                </a:ext>
              </a:extLst>
            </p:cNvPr>
            <p:cNvSpPr/>
            <p:nvPr/>
          </p:nvSpPr>
          <p:spPr>
            <a:xfrm>
              <a:off x="8904312" y="1624817"/>
              <a:ext cx="2376264" cy="360040"/>
            </a:xfrm>
            <a:prstGeom prst="rect">
              <a:avLst/>
            </a:prstGeom>
            <a:noFill/>
            <a:ln w="1905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rgbClr val="203864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rPr>
                <a:t>interaction energy</a:t>
              </a:r>
              <a:endParaRPr lang="zh-CN" altLang="en-US" sz="2000" b="1" dirty="0">
                <a:solidFill>
                  <a:srgbClr val="203864"/>
                </a:solidFill>
                <a:latin typeface="MS PGothic" panose="020B0600070205080204" pitchFamily="34" charset="-128"/>
                <a:ea typeface="MS PGothic" panose="020B0600070205080204" pitchFamily="34" charset="-128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4AC44DDF-216B-BAA9-A80D-4DB3897E072F}"/>
                </a:ext>
              </a:extLst>
            </p:cNvPr>
            <p:cNvSpPr/>
            <p:nvPr/>
          </p:nvSpPr>
          <p:spPr>
            <a:xfrm>
              <a:off x="6744072" y="1628224"/>
              <a:ext cx="1800200" cy="360040"/>
            </a:xfrm>
            <a:prstGeom prst="rect">
              <a:avLst/>
            </a:prstGeom>
            <a:noFill/>
            <a:ln w="1905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rgbClr val="203864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rPr>
                <a:t>point sources </a:t>
              </a:r>
              <a:endParaRPr lang="zh-CN" altLang="en-US" sz="2000" b="1" dirty="0">
                <a:solidFill>
                  <a:srgbClr val="203864"/>
                </a:solidFill>
                <a:latin typeface="MS PGothic" panose="020B0600070205080204" pitchFamily="34" charset="-128"/>
                <a:ea typeface="MS PGothic" panose="020B0600070205080204" pitchFamily="34" charset="-128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3A92B4D3-5DD7-137F-DA10-CCF359BBBF2C}"/>
                </a:ext>
              </a:extLst>
            </p:cNvPr>
            <p:cNvSpPr/>
            <p:nvPr/>
          </p:nvSpPr>
          <p:spPr>
            <a:xfrm>
              <a:off x="1127448" y="1584747"/>
              <a:ext cx="1629031" cy="400110"/>
            </a:xfrm>
            <a:prstGeom prst="rect">
              <a:avLst/>
            </a:prstGeom>
            <a:noFill/>
            <a:ln w="1905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rgbClr val="203864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rPr>
                <a:t>string models </a:t>
              </a:r>
              <a:endParaRPr lang="zh-CN" altLang="en-US" sz="2000" b="1" dirty="0">
                <a:solidFill>
                  <a:srgbClr val="203864"/>
                </a:solidFill>
                <a:latin typeface="MS PGothic" panose="020B0600070205080204" pitchFamily="34" charset="-128"/>
                <a:ea typeface="MS PGothic" panose="020B0600070205080204" pitchFamily="34" charset="-128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B73928A8-2E68-F25D-F556-17DCAA368493}"/>
                </a:ext>
              </a:extLst>
            </p:cNvPr>
            <p:cNvSpPr/>
            <p:nvPr/>
          </p:nvSpPr>
          <p:spPr>
            <a:xfrm>
              <a:off x="4583832" y="2420888"/>
              <a:ext cx="4896544" cy="360038"/>
            </a:xfrm>
            <a:prstGeom prst="rect">
              <a:avLst/>
            </a:prstGeom>
            <a:noFill/>
            <a:ln w="1905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rgbClr val="203864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rPr>
                <a:t>numerical calculation</a:t>
              </a:r>
              <a:endParaRPr lang="zh-CN" altLang="en-US" sz="2000" b="1" dirty="0">
                <a:solidFill>
                  <a:srgbClr val="203864"/>
                </a:solidFill>
                <a:latin typeface="MS PGothic" panose="020B0600070205080204" pitchFamily="34" charset="-128"/>
                <a:ea typeface="MS PGothic" panose="020B0600070205080204" pitchFamily="34" charset="-128"/>
              </a:endParaRPr>
            </a:p>
          </p:txBody>
        </p:sp>
        <p:cxnSp>
          <p:nvCxnSpPr>
            <p:cNvPr id="15" name="直接箭头连接符 14">
              <a:extLst>
                <a:ext uri="{FF2B5EF4-FFF2-40B4-BE49-F238E27FC236}">
                  <a16:creationId xmlns:a16="http://schemas.microsoft.com/office/drawing/2014/main" id="{E8FDE07C-D56A-8171-3490-F734FC5806E5}"/>
                </a:ext>
              </a:extLst>
            </p:cNvPr>
            <p:cNvCxnSpPr>
              <a:cxnSpLocks/>
              <a:stCxn id="11" idx="3"/>
              <a:endCxn id="5" idx="1"/>
            </p:cNvCxnSpPr>
            <p:nvPr/>
          </p:nvCxnSpPr>
          <p:spPr>
            <a:xfrm>
              <a:off x="2756479" y="1784802"/>
              <a:ext cx="891249" cy="2003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箭头连接符 16">
              <a:extLst>
                <a:ext uri="{FF2B5EF4-FFF2-40B4-BE49-F238E27FC236}">
                  <a16:creationId xmlns:a16="http://schemas.microsoft.com/office/drawing/2014/main" id="{50A4FF50-E470-8969-DFA4-DE9CCFF85D04}"/>
                </a:ext>
              </a:extLst>
            </p:cNvPr>
            <p:cNvCxnSpPr>
              <a:stCxn id="5" idx="3"/>
            </p:cNvCxnSpPr>
            <p:nvPr/>
          </p:nvCxnSpPr>
          <p:spPr>
            <a:xfrm>
              <a:off x="6384032" y="1804837"/>
              <a:ext cx="36004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箭头连接符 18">
              <a:extLst>
                <a:ext uri="{FF2B5EF4-FFF2-40B4-BE49-F238E27FC236}">
                  <a16:creationId xmlns:a16="http://schemas.microsoft.com/office/drawing/2014/main" id="{19C88A5C-71FE-203E-54BE-2BB46A1D5714}"/>
                </a:ext>
              </a:extLst>
            </p:cNvPr>
            <p:cNvCxnSpPr>
              <a:endCxn id="6" idx="1"/>
            </p:cNvCxnSpPr>
            <p:nvPr/>
          </p:nvCxnSpPr>
          <p:spPr>
            <a:xfrm>
              <a:off x="8544272" y="1804837"/>
              <a:ext cx="36004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连接符: 肘形 21">
              <a:extLst>
                <a:ext uri="{FF2B5EF4-FFF2-40B4-BE49-F238E27FC236}">
                  <a16:creationId xmlns:a16="http://schemas.microsoft.com/office/drawing/2014/main" id="{CB9C34F6-8EC8-4542-191D-FD80D5DA1F02}"/>
                </a:ext>
              </a:extLst>
            </p:cNvPr>
            <p:cNvCxnSpPr>
              <a:cxnSpLocks/>
              <a:stCxn id="9" idx="3"/>
              <a:endCxn id="6" idx="2"/>
            </p:cNvCxnSpPr>
            <p:nvPr/>
          </p:nvCxnSpPr>
          <p:spPr>
            <a:xfrm flipV="1">
              <a:off x="9480376" y="1984857"/>
              <a:ext cx="612068" cy="616050"/>
            </a:xfrm>
            <a:prstGeom prst="bentConnector2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连接符: 肘形 31">
              <a:extLst>
                <a:ext uri="{FF2B5EF4-FFF2-40B4-BE49-F238E27FC236}">
                  <a16:creationId xmlns:a16="http://schemas.microsoft.com/office/drawing/2014/main" id="{9E77FBEF-F343-BD6D-2CAC-90689125BB19}"/>
                </a:ext>
              </a:extLst>
            </p:cNvPr>
            <p:cNvCxnSpPr>
              <a:cxnSpLocks/>
              <a:stCxn id="11" idx="2"/>
              <a:endCxn id="9" idx="1"/>
            </p:cNvCxnSpPr>
            <p:nvPr/>
          </p:nvCxnSpPr>
          <p:spPr>
            <a:xfrm rot="16200000" flipH="1">
              <a:off x="2954873" y="971948"/>
              <a:ext cx="616050" cy="2641868"/>
            </a:xfrm>
            <a:prstGeom prst="bentConnector2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0A00FC96-B7DF-6D3F-8D09-472FE184E1B1}"/>
                </a:ext>
              </a:extLst>
            </p:cNvPr>
            <p:cNvSpPr txBox="1"/>
            <p:nvPr/>
          </p:nvSpPr>
          <p:spPr>
            <a:xfrm>
              <a:off x="2442793" y="2026004"/>
              <a:ext cx="14991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2-dimension</a:t>
              </a:r>
              <a:endParaRPr lang="zh-CN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0ED52573-3905-ABB2-3599-A5A8F739C370}"/>
              </a:ext>
            </a:extLst>
          </p:cNvPr>
          <p:cNvSpPr/>
          <p:nvPr/>
        </p:nvSpPr>
        <p:spPr>
          <a:xfrm>
            <a:off x="3781060" y="2097438"/>
            <a:ext cx="7632848" cy="659898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AF15A69-D49A-65BB-1492-E1ECD889DA5F}"/>
              </a:ext>
            </a:extLst>
          </p:cNvPr>
          <p:cNvSpPr txBox="1"/>
          <p:nvPr/>
        </p:nvSpPr>
        <p:spPr>
          <a:xfrm>
            <a:off x="6240016" y="1561697"/>
            <a:ext cx="4275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accent6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source method approximation</a:t>
            </a:r>
            <a:endParaRPr lang="zh-CN" altLang="en-US" sz="2400" dirty="0">
              <a:solidFill>
                <a:schemeClr val="accent6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44079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タイトル 1"/>
          <p:cNvSpPr txBox="1">
            <a:spLocks/>
          </p:cNvSpPr>
          <p:nvPr/>
        </p:nvSpPr>
        <p:spPr>
          <a:xfrm>
            <a:off x="695401" y="2948867"/>
            <a:ext cx="10945216" cy="552141"/>
          </a:xfrm>
          <a:prstGeom prst="rect">
            <a:avLst/>
          </a:prstGeom>
          <a:noFill/>
          <a:effectLst/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1" sz="2000" b="0" i="0" kern="1200" cap="none" spc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A-OTF 黎ミン Pro M"/>
                <a:ea typeface="A-OTF 黎ミン Pro M"/>
                <a:cs typeface="A-OTF 黎ミン Pro M"/>
              </a:defRPr>
            </a:lvl1pPr>
          </a:lstStyle>
          <a:p>
            <a:pPr algn="ctr"/>
            <a:r>
              <a:rPr lang="en-US" altLang="ja-JP" sz="4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 you very much </a:t>
            </a:r>
            <a:r>
              <a:rPr lang="en-US" altLang="ja-JP" sz="4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attention.</a:t>
            </a:r>
            <a:endParaRPr lang="en-US" altLang="ja-JP" sz="4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4202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Contents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ja-JP" sz="2800" dirty="0"/>
              <a:t>Introduction</a:t>
            </a:r>
            <a:endParaRPr lang="en-US" altLang="zh-CN" sz="2200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ja-JP" sz="2800" dirty="0"/>
              <a:t>Apply </a:t>
            </a:r>
            <a:r>
              <a:rPr lang="en-US" altLang="zh-CN" sz="2800" dirty="0"/>
              <a:t>source method* to derive interaction energy of two strings </a:t>
            </a:r>
            <a:r>
              <a:rPr lang="en-US" altLang="ja-JP" sz="2800" dirty="0"/>
              <a:t>for:</a:t>
            </a:r>
          </a:p>
          <a:p>
            <a:pPr lvl="1">
              <a:lnSpc>
                <a:spcPct val="150000"/>
              </a:lnSpc>
            </a:pPr>
            <a:r>
              <a:rPr lang="en-US" altLang="ja-JP" sz="2400" dirty="0"/>
              <a:t>Local Cosmic Strings</a:t>
            </a:r>
          </a:p>
          <a:p>
            <a:pPr lvl="1">
              <a:lnSpc>
                <a:spcPct val="150000"/>
              </a:lnSpc>
            </a:pPr>
            <a:r>
              <a:rPr lang="en-US" altLang="ja-JP" sz="2400" dirty="0"/>
              <a:t>Bosonic Superconducting Cosmic Strings</a:t>
            </a:r>
          </a:p>
          <a:p>
            <a:pPr lvl="1">
              <a:lnSpc>
                <a:spcPct val="150000"/>
              </a:lnSpc>
            </a:pPr>
            <a:r>
              <a:rPr lang="en-US" altLang="ja-JP" sz="2400" dirty="0"/>
              <a:t>Global Cosmic Strings</a:t>
            </a:r>
          </a:p>
          <a:p>
            <a:pPr marL="382950" lvl="1" indent="0">
              <a:lnSpc>
                <a:spcPct val="150000"/>
              </a:lnSpc>
              <a:buNone/>
            </a:pP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anose="020B0604030504040204" pitchFamily="34" charset="0"/>
                <a:ea typeface="メイリオ" panose="020B0604030504040204" pitchFamily="50" charset="-128"/>
                <a:cs typeface="+mn-cs"/>
              </a:rPr>
              <a:t>	</a:t>
            </a: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anose="020B0604030504040204" pitchFamily="34" charset="0"/>
                <a:ea typeface="メイリオ" panose="020B0604030504040204" pitchFamily="50" charset="-128"/>
                <a:cs typeface="+mn-cs"/>
              </a:rPr>
              <a:t>*originated by J. M. Speight in Phys. Rev. D 55, 3830 (1997) for abelian</a:t>
            </a:r>
            <a:r>
              <a:rPr lang="en-US" altLang="zh-CN" sz="1400" dirty="0">
                <a:solidFill>
                  <a:srgbClr val="0070C0"/>
                </a:solidFill>
              </a:rPr>
              <a:t>-Higgs model</a:t>
            </a:r>
            <a:endParaRPr lang="en-US" altLang="ja-JP" sz="1400" dirty="0"/>
          </a:p>
          <a:p>
            <a:pPr>
              <a:lnSpc>
                <a:spcPct val="150000"/>
              </a:lnSpc>
            </a:pPr>
            <a:r>
              <a:rPr lang="en-US" altLang="ja-JP" sz="2800" dirty="0"/>
              <a:t>Numerical results for two-string system</a:t>
            </a:r>
          </a:p>
          <a:p>
            <a:pPr>
              <a:lnSpc>
                <a:spcPct val="150000"/>
              </a:lnSpc>
            </a:pPr>
            <a:r>
              <a:rPr lang="en-US" altLang="ja-JP" sz="2800" dirty="0"/>
              <a:t>Summary</a:t>
            </a:r>
          </a:p>
          <a:p>
            <a:pPr marL="382950" lvl="1" indent="0">
              <a:buNone/>
            </a:pPr>
            <a:endParaRPr kumimoji="1" lang="en-US" altLang="ja-JP" dirty="0"/>
          </a:p>
          <a:p>
            <a:pPr lvl="1"/>
            <a:endParaRPr kumimoji="1" lang="en-US" altLang="ja-JP" dirty="0"/>
          </a:p>
          <a:p>
            <a:pPr lvl="1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9067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490"/>
    </mc:Choice>
    <mc:Fallback xmlns="">
      <p:transition spd="slow" advTm="4349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2424E0-3D4D-5844-D284-5D243E39A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latin typeface="+mn-lt"/>
              </a:rPr>
              <a:t>Introduction</a:t>
            </a:r>
            <a:endParaRPr lang="zh-CN" altLang="en-US" dirty="0">
              <a:latin typeface="+mn-lt"/>
            </a:endParaRPr>
          </a:p>
        </p:txBody>
      </p:sp>
      <p:pic>
        <p:nvPicPr>
          <p:cNvPr id="14" name="图片 13" descr="图示&#10;&#10;中度可信度描述已自动生成">
            <a:extLst>
              <a:ext uri="{FF2B5EF4-FFF2-40B4-BE49-F238E27FC236}">
                <a16:creationId xmlns:a16="http://schemas.microsoft.com/office/drawing/2014/main" id="{6B6479EE-B871-936C-DE59-F9A07ACAF71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136" y="908720"/>
            <a:ext cx="3880238" cy="5500026"/>
          </a:xfrm>
          <a:prstGeom prst="rect">
            <a:avLst/>
          </a:prstGeom>
        </p:spPr>
      </p:pic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A167BFF9-2941-07BA-4CC9-FD21B7F80B95}"/>
              </a:ext>
            </a:extLst>
          </p:cNvPr>
          <p:cNvCxnSpPr>
            <a:cxnSpLocks/>
          </p:cNvCxnSpPr>
          <p:nvPr/>
        </p:nvCxnSpPr>
        <p:spPr>
          <a:xfrm>
            <a:off x="331532" y="4725144"/>
            <a:ext cx="4248472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id="{FA6CC082-102A-AC0D-B0AE-6E411002A67D}"/>
              </a:ext>
            </a:extLst>
          </p:cNvPr>
          <p:cNvSpPr txBox="1"/>
          <p:nvPr/>
        </p:nvSpPr>
        <p:spPr>
          <a:xfrm>
            <a:off x="3283860" y="4725144"/>
            <a:ext cx="2038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7030A0"/>
                </a:solidFill>
                <a:ea typeface="ＭＳ Ｐゴシック" panose="020B0600070205080204" pitchFamily="50" charset="-128"/>
              </a:rPr>
              <a:t>Upper limit of current experiment</a:t>
            </a:r>
            <a:endParaRPr lang="zh-CN" altLang="en-US" sz="1400" dirty="0">
              <a:solidFill>
                <a:srgbClr val="7030A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9B62D8A8-C894-B364-2C8B-38527B15BB52}"/>
              </a:ext>
            </a:extLst>
          </p:cNvPr>
          <p:cNvSpPr/>
          <p:nvPr/>
        </p:nvSpPr>
        <p:spPr>
          <a:xfrm>
            <a:off x="195045" y="5236345"/>
            <a:ext cx="1898322" cy="7868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箭头: 右 23">
            <a:extLst>
              <a:ext uri="{FF2B5EF4-FFF2-40B4-BE49-F238E27FC236}">
                <a16:creationId xmlns:a16="http://schemas.microsoft.com/office/drawing/2014/main" id="{21F23B80-BF7C-883F-3DA3-ADD9A87AC054}"/>
              </a:ext>
            </a:extLst>
          </p:cNvPr>
          <p:cNvSpPr/>
          <p:nvPr/>
        </p:nvSpPr>
        <p:spPr>
          <a:xfrm>
            <a:off x="3005642" y="5423966"/>
            <a:ext cx="1743480" cy="360037"/>
          </a:xfrm>
          <a:prstGeom prst="righ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93998CCD-D480-A162-025C-0BED7FE2D818}"/>
              </a:ext>
            </a:extLst>
          </p:cNvPr>
          <p:cNvSpPr txBox="1"/>
          <p:nvPr/>
        </p:nvSpPr>
        <p:spPr>
          <a:xfrm>
            <a:off x="4865147" y="5406315"/>
            <a:ext cx="2810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ea typeface="ＭＳ Ｐゴシック" panose="020B0600070205080204" pitchFamily="50" charset="-128"/>
              </a:rPr>
              <a:t>Natural high energy experiment lab</a:t>
            </a:r>
            <a:endParaRPr lang="zh-CN" altLang="en-US" sz="2000" dirty="0">
              <a:ea typeface="ＭＳ Ｐゴシック" panose="020B0600070205080204" pitchFamily="50" charset="-128"/>
            </a:endParaRPr>
          </a:p>
        </p:txBody>
      </p:sp>
      <p:sp>
        <p:nvSpPr>
          <p:cNvPr id="34" name="箭头: 上 33">
            <a:extLst>
              <a:ext uri="{FF2B5EF4-FFF2-40B4-BE49-F238E27FC236}">
                <a16:creationId xmlns:a16="http://schemas.microsoft.com/office/drawing/2014/main" id="{EA21FFA9-E493-DE00-2366-C6CE2E10DCAB}"/>
              </a:ext>
            </a:extLst>
          </p:cNvPr>
          <p:cNvSpPr/>
          <p:nvPr/>
        </p:nvSpPr>
        <p:spPr>
          <a:xfrm>
            <a:off x="6177332" y="4090574"/>
            <a:ext cx="482548" cy="1343040"/>
          </a:xfrm>
          <a:prstGeom prst="upArrow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80DE4760-2B81-3110-4040-58357511C623}"/>
              </a:ext>
            </a:extLst>
          </p:cNvPr>
          <p:cNvSpPr txBox="1"/>
          <p:nvPr/>
        </p:nvSpPr>
        <p:spPr>
          <a:xfrm>
            <a:off x="8749143" y="4741693"/>
            <a:ext cx="3197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ea typeface="ＭＳ Ｐゴシック" panose="020B0600070205080204" pitchFamily="50" charset="-128"/>
              </a:rPr>
              <a:t>Cosmic strings (topological defects)</a:t>
            </a:r>
            <a:endParaRPr lang="zh-CN" altLang="en-US" sz="2400" dirty="0">
              <a:ea typeface="ＭＳ Ｐゴシック" panose="020B0600070205080204" pitchFamily="50" charset="-128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EC81A422-0119-DD24-F7E6-344692356502}"/>
              </a:ext>
            </a:extLst>
          </p:cNvPr>
          <p:cNvSpPr txBox="1"/>
          <p:nvPr/>
        </p:nvSpPr>
        <p:spPr>
          <a:xfrm>
            <a:off x="6443894" y="4250122"/>
            <a:ext cx="23534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accent2"/>
                </a:solidFill>
                <a:ea typeface="ＭＳ Ｐゴシック" panose="020B0600070205080204" pitchFamily="50" charset="-128"/>
              </a:rPr>
              <a:t>Spontaneous symmetry breaking during phase transition</a:t>
            </a:r>
            <a:endParaRPr lang="zh-CN" altLang="en-US" sz="1600" b="1" dirty="0">
              <a:solidFill>
                <a:schemeClr val="accent2"/>
              </a:solidFill>
              <a:ea typeface="ＭＳ Ｐゴシック" panose="020B0600070205080204" pitchFamily="50" charset="-128"/>
            </a:endParaRPr>
          </a:p>
        </p:txBody>
      </p:sp>
      <p:pic>
        <p:nvPicPr>
          <p:cNvPr id="19" name="内容占位符 4" descr="形状&#10;&#10;描述已自动生成">
            <a:extLst>
              <a:ext uri="{FF2B5EF4-FFF2-40B4-BE49-F238E27FC236}">
                <a16:creationId xmlns:a16="http://schemas.microsoft.com/office/drawing/2014/main" id="{8206E61A-8701-A55B-3CC8-68679699B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7691" y="1424386"/>
            <a:ext cx="2791811" cy="2393760"/>
          </a:xfrm>
          <a:prstGeom prst="rect">
            <a:avLst/>
          </a:prstGeom>
        </p:spPr>
      </p:pic>
      <p:sp>
        <p:nvSpPr>
          <p:cNvPr id="20" name="椭圆 19">
            <a:extLst>
              <a:ext uri="{FF2B5EF4-FFF2-40B4-BE49-F238E27FC236}">
                <a16:creationId xmlns:a16="http://schemas.microsoft.com/office/drawing/2014/main" id="{C1280ABE-7DCD-654A-06FE-22B31642BE8B}"/>
              </a:ext>
            </a:extLst>
          </p:cNvPr>
          <p:cNvSpPr/>
          <p:nvPr/>
        </p:nvSpPr>
        <p:spPr>
          <a:xfrm>
            <a:off x="5537731" y="2720530"/>
            <a:ext cx="1801479" cy="541795"/>
          </a:xfrm>
          <a:prstGeom prst="ellipse">
            <a:avLst/>
          </a:prstGeom>
          <a:noFill/>
          <a:ln w="285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E4465779-ADE2-C77F-4803-6BDC810FD8FD}"/>
              </a:ext>
            </a:extLst>
          </p:cNvPr>
          <p:cNvSpPr/>
          <p:nvPr/>
        </p:nvSpPr>
        <p:spPr>
          <a:xfrm>
            <a:off x="6336721" y="1691992"/>
            <a:ext cx="163771" cy="163771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>
                <a:solidFill>
                  <a:schemeClr val="tx1"/>
                </a:solidFill>
              </a:rPr>
              <a:t>2</a:t>
            </a:r>
            <a:endParaRPr kumimoji="1"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9E1CC940-7CF5-5E90-A6B1-9A68FD8C580D}"/>
              </a:ext>
            </a:extLst>
          </p:cNvPr>
          <p:cNvSpPr/>
          <p:nvPr/>
        </p:nvSpPr>
        <p:spPr>
          <a:xfrm>
            <a:off x="6336721" y="1691992"/>
            <a:ext cx="163771" cy="163771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900" dirty="0">
                <a:solidFill>
                  <a:schemeClr val="tx1"/>
                </a:solidFill>
              </a:rPr>
              <a:t>1</a:t>
            </a:r>
            <a:endParaRPr kumimoji="1" lang="zh-CN" altLang="en-US" sz="900" dirty="0">
              <a:solidFill>
                <a:schemeClr val="tx1"/>
              </a:solidFill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E8F87341-E2DA-D14F-7F0A-6BEEE0E9DE71}"/>
              </a:ext>
            </a:extLst>
          </p:cNvPr>
          <p:cNvGrpSpPr/>
          <p:nvPr/>
        </p:nvGrpSpPr>
        <p:grpSpPr>
          <a:xfrm>
            <a:off x="8690566" y="1124241"/>
            <a:ext cx="3905275" cy="3088132"/>
            <a:chOff x="8690566" y="1124241"/>
            <a:chExt cx="3905275" cy="3088132"/>
          </a:xfrm>
        </p:grpSpPr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0CA82681-C19A-6C2E-B73B-DC8855F944F5}"/>
                </a:ext>
              </a:extLst>
            </p:cNvPr>
            <p:cNvSpPr/>
            <p:nvPr/>
          </p:nvSpPr>
          <p:spPr>
            <a:xfrm>
              <a:off x="8690566" y="1442334"/>
              <a:ext cx="2957300" cy="213068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3E780BA1-C7E1-8BBF-0513-47E617FE1707}"/>
                </a:ext>
              </a:extLst>
            </p:cNvPr>
            <p:cNvSpPr/>
            <p:nvPr/>
          </p:nvSpPr>
          <p:spPr>
            <a:xfrm>
              <a:off x="9621298" y="2408374"/>
              <a:ext cx="1164642" cy="116464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8C547E6F-5512-E8DA-B093-74B4CCE47618}"/>
                </a:ext>
              </a:extLst>
            </p:cNvPr>
            <p:cNvSpPr/>
            <p:nvPr/>
          </p:nvSpPr>
          <p:spPr>
            <a:xfrm>
              <a:off x="10439339" y="1531118"/>
              <a:ext cx="1164642" cy="116464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ACE4C8CF-75E3-14B4-27AA-E6CEA75208AE}"/>
                </a:ext>
              </a:extLst>
            </p:cNvPr>
            <p:cNvSpPr/>
            <p:nvPr/>
          </p:nvSpPr>
          <p:spPr>
            <a:xfrm>
              <a:off x="8770123" y="1531118"/>
              <a:ext cx="1164642" cy="116464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文本框 41">
                  <a:extLst>
                    <a:ext uri="{FF2B5EF4-FFF2-40B4-BE49-F238E27FC236}">
                      <a16:creationId xmlns:a16="http://schemas.microsoft.com/office/drawing/2014/main" id="{AD992B45-5040-5822-E771-5A9555B11C16}"/>
                    </a:ext>
                  </a:extLst>
                </p:cNvPr>
                <p:cNvSpPr txBox="1"/>
                <p:nvPr/>
              </p:nvSpPr>
              <p:spPr>
                <a:xfrm>
                  <a:off x="9934765" y="3576541"/>
                  <a:ext cx="266107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zh-CN" altLang="en-US" sz="1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𝜉</m:t>
                      </m:r>
                      <m:r>
                        <a:rPr lang="zh-CN" altLang="en-US" sz="1400" b="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（</m:t>
                      </m:r>
                    </m:oMath>
                  </a14:m>
                  <a:r>
                    <a:rPr lang="en-US" altLang="zh-CN" sz="1400" dirty="0">
                      <a:solidFill>
                        <a:schemeClr val="accent2"/>
                      </a:solidFill>
                      <a:ea typeface="ＭＳ Ｐゴシック" panose="020B0600070205080204" pitchFamily="50" charset="-128"/>
                    </a:rPr>
                    <a:t>t</a:t>
                  </a:r>
                  <a:r>
                    <a:rPr lang="zh-CN" altLang="en-US" sz="1400" dirty="0">
                      <a:solidFill>
                        <a:schemeClr val="accent2"/>
                      </a:solidFill>
                      <a:ea typeface="ＭＳ Ｐゴシック" panose="020B0600070205080204" pitchFamily="50" charset="-128"/>
                    </a:rPr>
                    <a:t>）</a:t>
                  </a:r>
                  <a:r>
                    <a:rPr lang="en-US" altLang="zh-CN" sz="1400" dirty="0">
                      <a:solidFill>
                        <a:schemeClr val="accent2"/>
                      </a:solidFill>
                      <a:ea typeface="ＭＳ Ｐゴシック" panose="020B0600070205080204" pitchFamily="50" charset="-128"/>
                    </a:rPr>
                    <a:t>: Correlation length</a:t>
                  </a:r>
                  <a:endParaRPr lang="zh-CN" altLang="en-US" sz="1400" dirty="0">
                    <a:solidFill>
                      <a:schemeClr val="accent2"/>
                    </a:solidFill>
                    <a:ea typeface="ＭＳ Ｐゴシック" panose="020B0600070205080204" pitchFamily="50" charset="-128"/>
                  </a:endParaRPr>
                </a:p>
              </p:txBody>
            </p:sp>
          </mc:Choice>
          <mc:Fallback xmlns="">
            <p:sp>
              <p:nvSpPr>
                <p:cNvPr id="42" name="文本框 41">
                  <a:extLst>
                    <a:ext uri="{FF2B5EF4-FFF2-40B4-BE49-F238E27FC236}">
                      <a16:creationId xmlns:a16="http://schemas.microsoft.com/office/drawing/2014/main" id="{AD992B45-5040-5822-E771-5A9555B11C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34765" y="3576541"/>
                  <a:ext cx="2661076" cy="307777"/>
                </a:xfrm>
                <a:prstGeom prst="rect">
                  <a:avLst/>
                </a:prstGeom>
                <a:blipFill>
                  <a:blip r:embed="rId4"/>
                  <a:stretch>
                    <a:fillRect t="-6000" b="-2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172F7DAC-C486-BAF5-AD16-59C7DABE3066}"/>
                </a:ext>
              </a:extLst>
            </p:cNvPr>
            <p:cNvSpPr txBox="1"/>
            <p:nvPr/>
          </p:nvSpPr>
          <p:spPr>
            <a:xfrm>
              <a:off x="9888174" y="3056533"/>
              <a:ext cx="7200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err="1">
                  <a:ea typeface="ＭＳ Ｐゴシック" panose="020B0600070205080204" pitchFamily="50" charset="-128"/>
                </a:rPr>
                <a:t>Φn</a:t>
              </a:r>
              <a:endParaRPr lang="zh-CN" altLang="en-US" sz="1600" dirty="0">
                <a:ea typeface="ＭＳ Ｐゴシック" panose="020B0600070205080204" pitchFamily="50" charset="-128"/>
              </a:endParaRPr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E03F6E45-2199-FEE1-980A-7456FD30B377}"/>
                </a:ext>
              </a:extLst>
            </p:cNvPr>
            <p:cNvSpPr txBox="1"/>
            <p:nvPr/>
          </p:nvSpPr>
          <p:spPr>
            <a:xfrm>
              <a:off x="9013238" y="1124241"/>
              <a:ext cx="24699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rgbClr val="203864"/>
                  </a:solidFill>
                  <a:ea typeface="メイリオ" panose="020B0604030504040204" pitchFamily="50" charset="-128"/>
                </a:rPr>
                <a:t>Independent regions</a:t>
              </a:r>
              <a:endParaRPr lang="zh-CN" altLang="en-US" sz="1600" dirty="0">
                <a:solidFill>
                  <a:srgbClr val="203864"/>
                </a:solidFill>
                <a:ea typeface="メイリオ" panose="020B0604030504040204" pitchFamily="50" charset="-128"/>
              </a:endParaRPr>
            </a:p>
          </p:txBody>
        </p:sp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1093F94C-BE07-F691-730C-7E03ED09C1FF}"/>
                </a:ext>
              </a:extLst>
            </p:cNvPr>
            <p:cNvSpPr/>
            <p:nvPr/>
          </p:nvSpPr>
          <p:spPr>
            <a:xfrm>
              <a:off x="9488611" y="1612260"/>
              <a:ext cx="1430015" cy="1430015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3" name="椭圆 2">
              <a:extLst>
                <a:ext uri="{FF2B5EF4-FFF2-40B4-BE49-F238E27FC236}">
                  <a16:creationId xmlns:a16="http://schemas.microsoft.com/office/drawing/2014/main" id="{22A61473-F02A-B14E-DFD1-73B595B8B903}"/>
                </a:ext>
              </a:extLst>
            </p:cNvPr>
            <p:cNvSpPr/>
            <p:nvPr/>
          </p:nvSpPr>
          <p:spPr>
            <a:xfrm>
              <a:off x="10128448" y="2276872"/>
              <a:ext cx="110858" cy="110858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93F40824-EBE8-EECF-2D07-81C780D40834}"/>
                </a:ext>
              </a:extLst>
            </p:cNvPr>
            <p:cNvSpPr txBox="1"/>
            <p:nvPr/>
          </p:nvSpPr>
          <p:spPr>
            <a:xfrm>
              <a:off x="9196052" y="1700808"/>
              <a:ext cx="7200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ea typeface="ＭＳ Ｐゴシック" panose="020B0600070205080204" pitchFamily="50" charset="-128"/>
                </a:rPr>
                <a:t>Φ1</a:t>
              </a:r>
              <a:endParaRPr lang="zh-CN" altLang="en-US" sz="1600" dirty="0">
                <a:ea typeface="ＭＳ Ｐゴシック" panose="020B0600070205080204" pitchFamily="50" charset="-128"/>
              </a:endParaRPr>
            </a:p>
          </p:txBody>
        </p:sp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D3AF9D45-2610-E7A1-D3DA-98C617031E4A}"/>
                </a:ext>
              </a:extLst>
            </p:cNvPr>
            <p:cNvSpPr txBox="1"/>
            <p:nvPr/>
          </p:nvSpPr>
          <p:spPr>
            <a:xfrm>
              <a:off x="10632504" y="1700808"/>
              <a:ext cx="7200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ea typeface="ＭＳ Ｐゴシック" panose="020B0600070205080204" pitchFamily="50" charset="-128"/>
                </a:rPr>
                <a:t>Φ2</a:t>
              </a:r>
              <a:endParaRPr lang="zh-CN" altLang="en-US" sz="1600" dirty="0">
                <a:ea typeface="ＭＳ Ｐゴシック" panose="020B0600070205080204" pitchFamily="50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文本框 3">
                  <a:extLst>
                    <a:ext uri="{FF2B5EF4-FFF2-40B4-BE49-F238E27FC236}">
                      <a16:creationId xmlns:a16="http://schemas.microsoft.com/office/drawing/2014/main" id="{50DE2920-0431-E3BF-F621-D664A5187CC9}"/>
                    </a:ext>
                  </a:extLst>
                </p:cNvPr>
                <p:cNvSpPr txBox="1"/>
                <p:nvPr/>
              </p:nvSpPr>
              <p:spPr>
                <a:xfrm>
                  <a:off x="10815189" y="2720530"/>
                  <a:ext cx="139271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200" b="0" dirty="0">
                      <a:solidFill>
                        <a:schemeClr val="accent1"/>
                      </a:solidFill>
                      <a:ea typeface="ＭＳ Ｐゴシック" panose="020B0600070205080204" pitchFamily="50" charset="-128"/>
                    </a:rPr>
                    <a:t>Phase variation </a:t>
                  </a:r>
                  <a14:m>
                    <m:oMath xmlns:m="http://schemas.openxmlformats.org/officeDocument/2006/math">
                      <m:r>
                        <a:rPr lang="en-US" altLang="zh-CN" sz="1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2</m:t>
                      </m:r>
                      <m:r>
                        <a:rPr lang="en-US" altLang="zh-CN" sz="1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𝜋</m:t>
                      </m:r>
                      <m:r>
                        <a:rPr lang="en-US" altLang="zh-CN" sz="1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𝑛</m:t>
                      </m:r>
                    </m:oMath>
                  </a14:m>
                  <a:endParaRPr lang="zh-CN" altLang="en-US" sz="1200" dirty="0">
                    <a:solidFill>
                      <a:schemeClr val="accent1"/>
                    </a:solidFill>
                    <a:ea typeface="ＭＳ Ｐゴシック" panose="020B0600070205080204" pitchFamily="50" charset="-128"/>
                  </a:endParaRPr>
                </a:p>
              </p:txBody>
            </p:sp>
          </mc:Choice>
          <mc:Fallback xmlns="">
            <p:sp>
              <p:nvSpPr>
                <p:cNvPr id="4" name="文本框 3">
                  <a:extLst>
                    <a:ext uri="{FF2B5EF4-FFF2-40B4-BE49-F238E27FC236}">
                      <a16:creationId xmlns:a16="http://schemas.microsoft.com/office/drawing/2014/main" id="{50DE2920-0431-E3BF-F621-D664A5187C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15189" y="2720530"/>
                  <a:ext cx="1392712" cy="461665"/>
                </a:xfrm>
                <a:prstGeom prst="rect">
                  <a:avLst/>
                </a:prstGeom>
                <a:blipFill>
                  <a:blip r:embed="rId5"/>
                  <a:stretch>
                    <a:fillRect r="-131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D961943D-696F-B992-1D60-5C1C4A129E0D}"/>
                </a:ext>
              </a:extLst>
            </p:cNvPr>
            <p:cNvSpPr txBox="1"/>
            <p:nvPr/>
          </p:nvSpPr>
          <p:spPr>
            <a:xfrm>
              <a:off x="9593384" y="3935374"/>
              <a:ext cx="2353439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200" b="0" i="0" dirty="0">
                  <a:effectLst/>
                  <a:latin typeface="Arial" panose="020B0604020202020204" pitchFamily="34" charset="0"/>
                </a:rPr>
                <a:t>[Kibble, </a:t>
              </a:r>
              <a:r>
                <a:rPr lang="en-US" altLang="zh-CN" sz="1200" b="0" i="0" dirty="0" err="1">
                  <a:effectLst/>
                  <a:latin typeface="Arial" panose="020B0604020202020204" pitchFamily="34" charset="0"/>
                </a:rPr>
                <a:t>Physcs</a:t>
              </a:r>
              <a:r>
                <a:rPr lang="en-US" altLang="zh-CN" sz="1200" b="0" i="0" dirty="0">
                  <a:effectLst/>
                  <a:latin typeface="Arial" panose="020B0604020202020204" pitchFamily="34" charset="0"/>
                </a:rPr>
                <a:t> Reports,1980]</a:t>
              </a:r>
              <a:endParaRPr lang="zh-CN" alt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8187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24"/>
    </mc:Choice>
    <mc:Fallback xmlns="">
      <p:transition spd="slow" advTm="46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07407E-6 L 6.25E-7 0.00023 C 0.02305 0.01319 0.00625 0.00092 0.01471 0.01064 C 0.01693 0.01296 0.022 0.01782 0.022 0.01805 C 0.02396 0.02268 0.02552 0.02777 0.02812 0.03217 C 0.0293 0.03426 0.03073 0.03611 0.03164 0.03842 C 0.03685 0.05023 0.03008 0.03981 0.03607 0.04814 C 0.04036 0.0625 0.03802 0.05648 0.04232 0.06643 C 0.04792 0.09305 0.04036 0.05949 0.04674 0.08078 C 0.04831 0.08588 0.04909 0.09097 0.05026 0.0956 C 0.05104 0.09838 0.05221 0.10115 0.05299 0.10393 C 0.05703 0.11944 0.05273 0.10671 0.05651 0.11736 C 0.05833 0.12916 0.05638 0.11805 0.05911 0.12824 C 0.0599 0.13101 0.06029 0.1331 0.06094 0.13564 C 0.06172 0.13796 0.06276 0.14051 0.06354 0.14305 C 0.06419 0.14444 0.06406 0.14606 0.06458 0.14768 C 0.07018 0.16296 0.06445 0.1412 0.06901 0.15833 C 0.07031 0.16365 0.07122 0.16851 0.07253 0.17314 C 0.07318 0.17523 0.07383 0.17731 0.07435 0.17939 C 0.07461 0.18078 0.07552 0.1831 0.07552 0.18379 " pathEditMode="relative" rAng="0" ptsTypes="AAAAAAAAAAAAAAAAAA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6" y="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07407E-6 L 6.25E-7 0.00023 C -0.00482 0.00463 -0.00664 0.00578 -0.01042 0.01226 C -0.01159 0.01435 -0.01237 0.01689 -0.01354 0.01921 C -0.01523 0.02199 -0.01745 0.0243 -0.01914 0.02731 C -0.02943 0.04537 -0.01315 0.02106 -0.02461 0.0375 C -0.02565 0.04074 -0.02656 0.04444 -0.02773 0.04768 C -0.0319 0.05926 -0.03737 0.06782 -0.04037 0.08078 C -0.04115 0.08426 -0.0418 0.08773 -0.04284 0.0912 C -0.04375 0.0949 -0.04492 0.09861 -0.04596 0.10254 C -0.04635 0.10463 -0.04714 0.10717 -0.0474 0.10926 C -0.04805 0.11226 -0.04844 0.11551 -0.04909 0.11851 C -0.04948 0.12037 -0.05 0.12222 -0.05065 0.1243 C -0.05247 0.14027 -0.05026 0.12129 -0.053 0.13888 C -0.05365 0.14282 -0.05378 0.14652 -0.05469 0.15046 C -0.05495 0.15254 -0.05573 0.15416 -0.05612 0.15601 C -0.05625 0.15648 -0.05742 0.16527 -0.05781 0.16643 C -0.0582 0.16782 -0.05925 0.16875 -0.06003 0.1699 C -0.06185 0.17777 -0.05951 0.16805 -0.0625 0.17893 C -0.06328 0.18217 -0.06315 0.18125 -0.06315 0.18379 " pathEditMode="relative" rAng="0" ptsTypes="AAAAAAAAAAAAAAAAAAAA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22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2424E0-3D4D-5844-D284-5D243E39A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latin typeface="+mn-lt"/>
              </a:rPr>
              <a:t>Introduction</a:t>
            </a:r>
            <a:endParaRPr lang="zh-CN" altLang="en-US" dirty="0">
              <a:latin typeface="+mn-lt"/>
            </a:endParaRPr>
          </a:p>
        </p:txBody>
      </p:sp>
      <p:pic>
        <p:nvPicPr>
          <p:cNvPr id="11" name="图片 10" descr="图片包含 游戏机&#10;&#10;描述已自动生成">
            <a:extLst>
              <a:ext uri="{FF2B5EF4-FFF2-40B4-BE49-F238E27FC236}">
                <a16:creationId xmlns:a16="http://schemas.microsoft.com/office/drawing/2014/main" id="{5ED58F63-C3EF-1C7A-146D-92F270FFEC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66"/>
          <a:stretch/>
        </p:blipFill>
        <p:spPr>
          <a:xfrm>
            <a:off x="744239" y="1682661"/>
            <a:ext cx="2615457" cy="2538427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3F42E497-D11E-C369-328A-C729CB1EDA8F}"/>
              </a:ext>
            </a:extLst>
          </p:cNvPr>
          <p:cNvSpPr txBox="1"/>
          <p:nvPr/>
        </p:nvSpPr>
        <p:spPr>
          <a:xfrm>
            <a:off x="1703513" y="4247510"/>
            <a:ext cx="21503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ea typeface="ＭＳ Ｐゴシック" panose="020B0600070205080204" pitchFamily="50" charset="-128"/>
              </a:rPr>
              <a:t>[</a:t>
            </a:r>
            <a:r>
              <a:rPr lang="en-US" altLang="zh-CN" sz="1100" dirty="0" err="1">
                <a:ea typeface="ＭＳ Ｐゴシック" panose="020B0600070205080204" pitchFamily="50" charset="-128"/>
              </a:rPr>
              <a:t>Takashi.H</a:t>
            </a:r>
            <a:r>
              <a:rPr lang="en-US" altLang="zh-CN" sz="1100" dirty="0">
                <a:ea typeface="ＭＳ Ｐゴシック" panose="020B0600070205080204" pitchFamily="50" charset="-128"/>
              </a:rPr>
              <a:t> et al. 2013]</a:t>
            </a:r>
            <a:endParaRPr lang="zh-CN" altLang="en-US" sz="1100" dirty="0">
              <a:ea typeface="ＭＳ Ｐゴシック" panose="020B0600070205080204" pitchFamily="50" charset="-128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F85AB2EA-1676-D3E3-6F0E-D0540F9F8C61}"/>
              </a:ext>
            </a:extLst>
          </p:cNvPr>
          <p:cNvSpPr txBox="1"/>
          <p:nvPr/>
        </p:nvSpPr>
        <p:spPr>
          <a:xfrm>
            <a:off x="47328" y="1196752"/>
            <a:ext cx="4221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203864"/>
                </a:solidFill>
                <a:ea typeface="メイリオ" panose="020B0604030504040204" pitchFamily="50" charset="-128"/>
              </a:rPr>
              <a:t>Cosmic strings network</a:t>
            </a:r>
            <a:endParaRPr lang="zh-CN" altLang="en-US" sz="1600" dirty="0">
              <a:solidFill>
                <a:srgbClr val="203864"/>
              </a:solidFill>
              <a:ea typeface="メイリオ" panose="020B0604030504040204" pitchFamily="50" charset="-128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69ECA582-CCD4-DD55-6CBF-0E54719C9728}"/>
              </a:ext>
            </a:extLst>
          </p:cNvPr>
          <p:cNvSpPr txBox="1"/>
          <p:nvPr/>
        </p:nvSpPr>
        <p:spPr>
          <a:xfrm>
            <a:off x="722866" y="4885709"/>
            <a:ext cx="2870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ea typeface="ＭＳ Ｐゴシック" panose="020B0600070205080204" pitchFamily="50" charset="-128"/>
              </a:rPr>
              <a:t>stochastic gravitational wave</a:t>
            </a:r>
            <a:endParaRPr lang="zh-CN" altLang="en-US" sz="2000" dirty="0">
              <a:ea typeface="ＭＳ Ｐゴシック" panose="020B0600070205080204" pitchFamily="50" charset="-128"/>
            </a:endParaRPr>
          </a:p>
        </p:txBody>
      </p:sp>
      <p:sp>
        <p:nvSpPr>
          <p:cNvPr id="3" name="箭头: 右 2">
            <a:extLst>
              <a:ext uri="{FF2B5EF4-FFF2-40B4-BE49-F238E27FC236}">
                <a16:creationId xmlns:a16="http://schemas.microsoft.com/office/drawing/2014/main" id="{6931B7AE-ED49-5F11-E0CD-C9B1790EDCDF}"/>
              </a:ext>
            </a:extLst>
          </p:cNvPr>
          <p:cNvSpPr/>
          <p:nvPr/>
        </p:nvSpPr>
        <p:spPr>
          <a:xfrm>
            <a:off x="3818841" y="1788586"/>
            <a:ext cx="1944216" cy="864096"/>
          </a:xfrm>
          <a:prstGeom prst="righ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i</a:t>
            </a:r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nteractions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, dynamics</a:t>
            </a:r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...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BB717AC-01F6-8726-379B-E4CBB9880BAF}"/>
              </a:ext>
            </a:extLst>
          </p:cNvPr>
          <p:cNvSpPr txBox="1"/>
          <p:nvPr/>
        </p:nvSpPr>
        <p:spPr>
          <a:xfrm>
            <a:off x="5907073" y="1932602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ea typeface="ＭＳ Ｐゴシック" panose="020B0600070205080204" pitchFamily="50" charset="-128"/>
              </a:rPr>
              <a:t>reconnect, collapse…</a:t>
            </a:r>
            <a:endParaRPr lang="zh-CN" altLang="en-US" sz="2000" dirty="0">
              <a:ea typeface="ＭＳ Ｐゴシック" panose="020B0600070205080204" pitchFamily="50" charset="-128"/>
            </a:endParaRPr>
          </a:p>
        </p:txBody>
      </p:sp>
      <p:sp>
        <p:nvSpPr>
          <p:cNvPr id="20" name="箭头: 右 19">
            <a:extLst>
              <a:ext uri="{FF2B5EF4-FFF2-40B4-BE49-F238E27FC236}">
                <a16:creationId xmlns:a16="http://schemas.microsoft.com/office/drawing/2014/main" id="{1BD4CFCA-CD8A-5FD8-B81F-9EC79F7D60C3}"/>
              </a:ext>
            </a:extLst>
          </p:cNvPr>
          <p:cNvSpPr/>
          <p:nvPr/>
        </p:nvSpPr>
        <p:spPr>
          <a:xfrm>
            <a:off x="8931409" y="1788586"/>
            <a:ext cx="792088" cy="864096"/>
          </a:xfrm>
          <a:prstGeom prst="righ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563B79AB-C253-5EC6-AC5D-11C9A6979320}"/>
              </a:ext>
            </a:extLst>
          </p:cNvPr>
          <p:cNvSpPr txBox="1"/>
          <p:nvPr/>
        </p:nvSpPr>
        <p:spPr>
          <a:xfrm>
            <a:off x="9795505" y="1932602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ea typeface="ＭＳ Ｐゴシック" panose="020B0600070205080204" pitchFamily="50" charset="-128"/>
              </a:rPr>
              <a:t>kinks, cusps, </a:t>
            </a:r>
          </a:p>
          <a:p>
            <a:r>
              <a:rPr lang="en-US" altLang="zh-CN" sz="2000" dirty="0">
                <a:ea typeface="ＭＳ Ｐゴシック" panose="020B0600070205080204" pitchFamily="50" charset="-128"/>
              </a:rPr>
              <a:t>Y-junctions</a:t>
            </a:r>
            <a:endParaRPr lang="zh-CN" altLang="en-US" sz="2000" dirty="0">
              <a:ea typeface="ＭＳ Ｐゴシック" panose="020B0600070205080204" pitchFamily="50" charset="-128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02B573B-D04D-994C-0E02-DA9A0FE848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469" t="34250" r="51772" b="49028"/>
          <a:stretch/>
        </p:blipFill>
        <p:spPr>
          <a:xfrm>
            <a:off x="8765827" y="2796698"/>
            <a:ext cx="3384376" cy="1146800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C99D5B15-B964-C808-831D-E5799284B4B4}"/>
              </a:ext>
            </a:extLst>
          </p:cNvPr>
          <p:cNvGrpSpPr/>
          <p:nvPr/>
        </p:nvGrpSpPr>
        <p:grpSpPr>
          <a:xfrm>
            <a:off x="9444371" y="3862778"/>
            <a:ext cx="2088232" cy="1089412"/>
            <a:chOff x="9336360" y="4581128"/>
            <a:chExt cx="2088232" cy="1089412"/>
          </a:xfrm>
        </p:grpSpPr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7167E62B-8A8D-DB99-BC6B-9ACFEB74DDC9}"/>
                </a:ext>
              </a:extLst>
            </p:cNvPr>
            <p:cNvCxnSpPr>
              <a:cxnSpLocks/>
            </p:cNvCxnSpPr>
            <p:nvPr/>
          </p:nvCxnSpPr>
          <p:spPr>
            <a:xfrm>
              <a:off x="9336360" y="4581128"/>
              <a:ext cx="477480" cy="377529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98BFE213-B50B-F830-79F1-1620C72499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36360" y="4958657"/>
              <a:ext cx="478265" cy="36004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0C9253BF-8DFE-9E13-DE4E-70D4CD639D41}"/>
                </a:ext>
              </a:extLst>
            </p:cNvPr>
            <p:cNvCxnSpPr>
              <a:cxnSpLocks/>
            </p:cNvCxnSpPr>
            <p:nvPr/>
          </p:nvCxnSpPr>
          <p:spPr>
            <a:xfrm>
              <a:off x="9813840" y="4958657"/>
              <a:ext cx="818664" cy="0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B7003A64-FC58-C47E-E8AD-B327E63BD3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632504" y="4581128"/>
              <a:ext cx="432048" cy="377529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0A0D27DC-4331-BCC3-9BFA-D51CADE3665E}"/>
                </a:ext>
              </a:extLst>
            </p:cNvPr>
            <p:cNvCxnSpPr>
              <a:cxnSpLocks/>
            </p:cNvCxnSpPr>
            <p:nvPr/>
          </p:nvCxnSpPr>
          <p:spPr>
            <a:xfrm>
              <a:off x="10632504" y="4958657"/>
              <a:ext cx="432048" cy="36004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B92A21F2-3D4A-80DA-9D88-2EEBED85BBBA}"/>
                </a:ext>
              </a:extLst>
            </p:cNvPr>
            <p:cNvSpPr txBox="1"/>
            <p:nvPr/>
          </p:nvSpPr>
          <p:spPr>
            <a:xfrm>
              <a:off x="9624392" y="5301208"/>
              <a:ext cx="18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ea typeface="ＭＳ Ｐゴシック" panose="020B0600070205080204" pitchFamily="50" charset="-128"/>
                </a:rPr>
                <a:t>Y-junction</a:t>
              </a:r>
              <a:endParaRPr lang="zh-CN" altLang="en-US" dirty="0">
                <a:ea typeface="ＭＳ Ｐゴシック" panose="020B0600070205080204" pitchFamily="50" charset="-128"/>
              </a:endParaRPr>
            </a:p>
          </p:txBody>
        </p:sp>
      </p:grpSp>
      <p:pic>
        <p:nvPicPr>
          <p:cNvPr id="43" name="图片 42" descr="形状, 箭头&#10;&#10;描述已自动生成">
            <a:extLst>
              <a:ext uri="{FF2B5EF4-FFF2-40B4-BE49-F238E27FC236}">
                <a16:creationId xmlns:a16="http://schemas.microsoft.com/office/drawing/2014/main" id="{5A581DC3-DA51-B1B2-8889-10AFA32011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3327"/>
          <a:stretch/>
        </p:blipFill>
        <p:spPr>
          <a:xfrm>
            <a:off x="5231904" y="2715200"/>
            <a:ext cx="3384376" cy="921739"/>
          </a:xfrm>
          <a:prstGeom prst="rect">
            <a:avLst/>
          </a:prstGeom>
        </p:spPr>
      </p:pic>
      <p:sp>
        <p:nvSpPr>
          <p:cNvPr id="44" name="椭圆 43">
            <a:extLst>
              <a:ext uri="{FF2B5EF4-FFF2-40B4-BE49-F238E27FC236}">
                <a16:creationId xmlns:a16="http://schemas.microsoft.com/office/drawing/2014/main" id="{53216C28-B175-8FAE-0BAB-6183FCFCAF29}"/>
              </a:ext>
            </a:extLst>
          </p:cNvPr>
          <p:cNvSpPr/>
          <p:nvPr/>
        </p:nvSpPr>
        <p:spPr>
          <a:xfrm>
            <a:off x="3818841" y="1788586"/>
            <a:ext cx="1708519" cy="921739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30219D01-F284-AC4F-98D2-09A060BB58A1}"/>
              </a:ext>
            </a:extLst>
          </p:cNvPr>
          <p:cNvSpPr txBox="1"/>
          <p:nvPr/>
        </p:nvSpPr>
        <p:spPr>
          <a:xfrm>
            <a:off x="4007768" y="5056049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ea typeface="ＭＳ Ｐゴシック" panose="020B0600070205080204" pitchFamily="50" charset="-128"/>
              </a:rPr>
              <a:t>+</a:t>
            </a:r>
            <a:endParaRPr lang="zh-CN" altLang="en-US" sz="2400" dirty="0">
              <a:ea typeface="ＭＳ Ｐゴシック" panose="020B0600070205080204" pitchFamily="50" charset="-128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7F5B9D75-F84A-26D4-5466-E6CBD214FD92}"/>
              </a:ext>
            </a:extLst>
          </p:cNvPr>
          <p:cNvSpPr txBox="1"/>
          <p:nvPr/>
        </p:nvSpPr>
        <p:spPr>
          <a:xfrm>
            <a:off x="4871864" y="4941168"/>
            <a:ext cx="2870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ea typeface="ＭＳ Ｐゴシック" panose="020B0600070205080204" pitchFamily="50" charset="-128"/>
              </a:rPr>
              <a:t>gravitational wave burst</a:t>
            </a:r>
            <a:endParaRPr lang="zh-CN" altLang="en-US" sz="2000" dirty="0"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640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24"/>
    </mc:Choice>
    <mc:Fallback xmlns="">
      <p:transition spd="slow" advTm="46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38" grpId="0"/>
      <p:bldP spid="3" grpId="0" animBg="1"/>
      <p:bldP spid="4" grpId="0"/>
      <p:bldP spid="20" grpId="0" animBg="1"/>
      <p:bldP spid="22" grpId="0"/>
      <p:bldP spid="44" grpId="0" animBg="1"/>
      <p:bldP spid="45" grpId="0"/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2D42A4-1C92-24FB-343A-A098C1ED5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</a:rPr>
              <a:t>Local strings</a:t>
            </a:r>
            <a:endParaRPr lang="zh-CN" altLang="en-US" dirty="0">
              <a:latin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4D22A11C-7335-7F3F-3434-32B35D4DC40E}"/>
              </a:ext>
            </a:extLst>
          </p:cNvPr>
          <p:cNvGrpSpPr/>
          <p:nvPr/>
        </p:nvGrpSpPr>
        <p:grpSpPr>
          <a:xfrm>
            <a:off x="266770" y="3134036"/>
            <a:ext cx="4737032" cy="2800012"/>
            <a:chOff x="39765" y="3509308"/>
            <a:chExt cx="5149939" cy="2800012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57BE79B7-61E2-857A-0A3A-02663036477E}"/>
                </a:ext>
              </a:extLst>
            </p:cNvPr>
            <p:cNvSpPr txBox="1"/>
            <p:nvPr/>
          </p:nvSpPr>
          <p:spPr>
            <a:xfrm>
              <a:off x="141258" y="4154924"/>
              <a:ext cx="5048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ea typeface="ＭＳ Ｐゴシック" panose="020B0600070205080204" pitchFamily="50" charset="-128"/>
                </a:rPr>
                <a:t>Local string solution: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A967D0A0-4BC4-32E7-D668-F87D4869FDE4}"/>
                    </a:ext>
                  </a:extLst>
                </p:cNvPr>
                <p:cNvSpPr txBox="1"/>
                <p:nvPr/>
              </p:nvSpPr>
              <p:spPr>
                <a:xfrm>
                  <a:off x="224719" y="4530250"/>
                  <a:ext cx="4090958" cy="10995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altLang="zh-CN" sz="2000" i="1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Times New Roman" panose="02020603050405020304" pitchFamily="18" charset="0"/>
                          </a:rPr>
                          <m:t>𝜙</m:t>
                        </m:r>
                        <m:r>
                          <a:rPr lang="pt-BR" altLang="zh-CN" sz="2000" i="1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Times New Roman" panose="02020603050405020304" pitchFamily="18" charset="0"/>
                          </a:rPr>
                          <m:t>=|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Times New Roman" panose="020206030504050203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pt-BR" altLang="zh-CN" sz="2000" i="1" smtClean="0"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pt-BR" altLang="zh-CN" sz="2000" i="1" smtClean="0"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Times New Roman" panose="020206030504050203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pt-BR" altLang="zh-CN" sz="2000" i="1" smtClean="0"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pt-BR" altLang="zh-CN" sz="2000" i="1" smtClean="0"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pt-BR" altLang="zh-CN" sz="2000" i="1" smtClean="0"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pt-BR" altLang="zh-CN" sz="2000" i="1" smtClean="0"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  <a:cs typeface="Times New Roman" panose="02020603050405020304" pitchFamily="18" charset="0"/>
                              </a:rPr>
                              <m:t>𝜃</m:t>
                            </m:r>
                          </m:sup>
                        </m:sSup>
                        <m:r>
                          <a:rPr lang="pt-BR" altLang="zh-CN" sz="2000" i="1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Times New Roman" panose="02020603050405020304" pitchFamily="18" charset="0"/>
                          </a:rPr>
                          <m:t>,</m:t>
                        </m:r>
                      </m:oMath>
                    </m:oMathPara>
                  </a14:m>
                  <a:endParaRPr lang="en-US" altLang="zh-CN" sz="2000" i="1" dirty="0">
                    <a:ea typeface="MS PGothic" panose="020B0600070205080204" pitchFamily="34" charset="-128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  <a:cs typeface="Times New Roman" panose="02020603050405020304" pitchFamily="18" charset="0"/>
                              </a:rPr>
                              <m:t>𝜇</m:t>
                            </m:r>
                          </m:sub>
                        </m:sSub>
                        <m:r>
                          <a:rPr lang="pt-BR" altLang="zh-CN" sz="2000" i="1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Times New Roman" panose="020206030504050203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  <a:cs typeface="Times New Roman" panose="02020603050405020304" pitchFamily="18" charset="0"/>
                              </a:rPr>
                              <m:t>𝜇</m:t>
                            </m:r>
                          </m:sub>
                        </m:sSub>
                        <m:d>
                          <m:dPr>
                            <m:begChr m:val="（"/>
                            <m:endChr m:val="）"/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</m:d>
                        <m:sSubSup>
                          <m:sSub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  <a:cs typeface="Times New Roman" panose="020206030504050203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  <a:cs typeface="Times New Roman" panose="02020603050405020304" pitchFamily="18" charset="0"/>
                              </a:rPr>
                              <m:t>𝜃</m:t>
                            </m:r>
                          </m:sub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  <a:cs typeface="Times New Roman" panose="02020603050405020304" pitchFamily="18" charset="0"/>
                              </a:rPr>
                              <m:t>𝜇</m:t>
                            </m:r>
                          </m:sup>
                        </m:sSubSup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A967D0A0-4BC4-32E7-D668-F87D4869FD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4719" y="4530250"/>
                  <a:ext cx="4090958" cy="10995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0CEE6A0D-3E5F-5871-D9E3-D3F84C683593}"/>
                </a:ext>
              </a:extLst>
            </p:cNvPr>
            <p:cNvSpPr txBox="1"/>
            <p:nvPr/>
          </p:nvSpPr>
          <p:spPr>
            <a:xfrm>
              <a:off x="39765" y="3509308"/>
              <a:ext cx="50063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chemeClr val="accent2"/>
                  </a:solidFill>
                  <a:highlight>
                    <a:srgbClr val="FFFF00"/>
                  </a:highlight>
                  <a:ea typeface="ＭＳ Ｐゴシック" panose="020B0600070205080204" pitchFamily="50" charset="-128"/>
                </a:rPr>
                <a:t>static, straight, circular symmetric</a:t>
              </a:r>
              <a:endParaRPr lang="zh-CN" altLang="en-US" sz="2000" dirty="0">
                <a:solidFill>
                  <a:schemeClr val="accent2"/>
                </a:solidFill>
                <a:highlight>
                  <a:srgbClr val="FFFF00"/>
                </a:highlight>
                <a:ea typeface="ＭＳ Ｐゴシック" panose="020B0600070205080204" pitchFamily="50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49AA30CA-28B9-14D3-1224-D226C01AC2E1}"/>
                    </a:ext>
                  </a:extLst>
                </p:cNvPr>
                <p:cNvSpPr txBox="1"/>
                <p:nvPr/>
              </p:nvSpPr>
              <p:spPr>
                <a:xfrm>
                  <a:off x="76610" y="5702063"/>
                  <a:ext cx="504844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dirty="0">
                      <a:ea typeface="ＭＳ Ｐゴシック" panose="020B0600070205080204" pitchFamily="50" charset="-128"/>
                    </a:rPr>
                    <a:t>in cylindrical coordinate system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pt-BR" altLang="zh-CN" i="1" smtClean="0">
                              <a:latin typeface="Cambria Math" panose="02040503050406030204" pitchFamily="18" charset="0"/>
                              <a:ea typeface="MS PGothic" panose="020B0600070205080204" pitchFamily="34" charset="-128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pt-BR" altLang="zh-CN" i="1" smtClean="0">
                              <a:latin typeface="Cambria Math" panose="02040503050406030204" pitchFamily="18" charset="0"/>
                              <a:ea typeface="MS PGothic" panose="020B0600070205080204" pitchFamily="34" charset="-128"/>
                              <a:cs typeface="Times New Roman" panose="02020603050405020304" pitchFamily="18" charset="0"/>
                            </a:rPr>
                            <m:t>𝑟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MS PGothic" panose="020B0600070205080204" pitchFamily="34" charset="-128"/>
                              <a:cs typeface="Times New Roman" panose="02020603050405020304" pitchFamily="18" charset="0"/>
                            </a:rPr>
                            <m:t>,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MS PGothic" panose="020B0600070205080204" pitchFamily="34" charset="-128"/>
                              <a:cs typeface="Times New Roman" panose="02020603050405020304" pitchFamily="18" charset="0"/>
                            </a:rPr>
                            <m:t>𝜃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MS PGothic" panose="020B0600070205080204" pitchFamily="34" charset="-128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MS PGothic" panose="020B0600070205080204" pitchFamily="34" charset="-128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</m:d>
                    </m:oMath>
                  </a14:m>
                  <a:endParaRPr lang="zh-CN" altLang="en-US" dirty="0">
                    <a:ea typeface="ＭＳ Ｐゴシック" panose="020B0600070205080204" pitchFamily="50" charset="-128"/>
                  </a:endParaRPr>
                </a:p>
              </p:txBody>
            </p:sp>
          </mc:Choice>
          <mc:Fallback xmlns="">
            <p:sp>
              <p:nvSpPr>
                <p:cNvPr id="39" name="文本框 38">
                  <a:extLst>
                    <a:ext uri="{FF2B5EF4-FFF2-40B4-BE49-F238E27FC236}">
                      <a16:creationId xmlns:a16="http://schemas.microsoft.com/office/drawing/2014/main" id="{4AE50B41-5857-2A72-9B09-1C5C69345A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610" y="5702063"/>
                  <a:ext cx="5048446" cy="369332"/>
                </a:xfrm>
                <a:prstGeom prst="rect">
                  <a:avLst/>
                </a:prstGeom>
                <a:blipFill>
                  <a:blip r:embed="rId7"/>
                  <a:stretch>
                    <a:fillRect t="-13333" b="-2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521CA533-2B2E-043A-E554-05AD856F057D}"/>
                </a:ext>
              </a:extLst>
            </p:cNvPr>
            <p:cNvSpPr/>
            <p:nvPr/>
          </p:nvSpPr>
          <p:spPr>
            <a:xfrm>
              <a:off x="47328" y="4046448"/>
              <a:ext cx="5048447" cy="2262872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7C746CDF-3CEF-260C-70CB-E3B6E0AF5C51}"/>
              </a:ext>
            </a:extLst>
          </p:cNvPr>
          <p:cNvSpPr txBox="1"/>
          <p:nvPr/>
        </p:nvSpPr>
        <p:spPr>
          <a:xfrm>
            <a:off x="1751691" y="5993685"/>
            <a:ext cx="39433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ea typeface="ＭＳ Ｐゴシック" panose="020B0600070205080204" pitchFamily="50" charset="-128"/>
              </a:rPr>
              <a:t>[Nielsen, Olesen P. Nuclear Physics B, 1973]</a:t>
            </a:r>
            <a:endParaRPr lang="zh-CN" altLang="en-US" sz="1200" dirty="0">
              <a:ea typeface="ＭＳ Ｐゴシック" panose="020B0600070205080204" pitchFamily="50" charset="-128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B493C27A-257E-3BCB-4565-161E593B8574}"/>
              </a:ext>
            </a:extLst>
          </p:cNvPr>
          <p:cNvGrpSpPr/>
          <p:nvPr/>
        </p:nvGrpSpPr>
        <p:grpSpPr>
          <a:xfrm>
            <a:off x="360125" y="1161784"/>
            <a:ext cx="4595811" cy="1767355"/>
            <a:chOff x="224411" y="1161784"/>
            <a:chExt cx="4595811" cy="17673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矩形: 圆角 11">
                  <a:extLst>
                    <a:ext uri="{FF2B5EF4-FFF2-40B4-BE49-F238E27FC236}">
                      <a16:creationId xmlns:a16="http://schemas.microsoft.com/office/drawing/2014/main" id="{208565EE-67F9-F911-E009-79468D7E0BFD}"/>
                    </a:ext>
                  </a:extLst>
                </p:cNvPr>
                <p:cNvSpPr/>
                <p:nvPr/>
              </p:nvSpPr>
              <p:spPr>
                <a:xfrm>
                  <a:off x="224411" y="1161784"/>
                  <a:ext cx="4340841" cy="1767355"/>
                </a:xfrm>
                <a:prstGeom prst="roundRect">
                  <a:avLst/>
                </a:prstGeom>
                <a:noFill/>
                <a:ln w="2857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indent="0">
                    <a:lnSpc>
                      <a:spcPct val="120000"/>
                    </a:lnSpc>
                    <a:spcBef>
                      <a:spcPts val="0"/>
                    </a:spcBef>
                    <a:buFont typeface="Wingdings" panose="05000000000000000000" pitchFamily="2" charset="2"/>
                    <a:buNone/>
                  </a:pPr>
                  <a:r>
                    <a:rPr lang="en-US" altLang="zh-CN" dirty="0">
                      <a:solidFill>
                        <a:schemeClr val="accent1">
                          <a:lumMod val="50000"/>
                        </a:schemeClr>
                      </a:solidFill>
                      <a:ea typeface="MS PGothic" panose="020B0600070205080204" pitchFamily="34" charset="-128"/>
                    </a:rPr>
                    <a:t>Abelian-Higgs model</a:t>
                  </a:r>
                </a:p>
                <a:p>
                  <a:pPr>
                    <a:lnSpc>
                      <a:spcPct val="12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ℒ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𝐴𝐻</m:t>
                            </m:r>
                          </m:sub>
                        </m:sSub>
                        <m:r>
                          <a:rPr lang="en-US" altLang="zh-CN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=−</m:t>
                        </m:r>
                        <m:f>
                          <m:fPr>
                            <m:ctrlPr>
                              <a:rPr lang="en-US" altLang="zh-CN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</m:ctrlPr>
                          </m:fPr>
                          <m:num>
                            <m:r>
                              <a:rPr lang="en-US" altLang="zh-CN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4</m:t>
                            </m:r>
                          </m:den>
                        </m:f>
                        <m:sSup>
                          <m:sSupPr>
                            <m:ctrlPr>
                              <a:rPr lang="en-US" altLang="zh-CN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</m:ctrlPr>
                          </m:sSupPr>
                          <m:e>
                            <m:r>
                              <a:rPr lang="en-US" altLang="zh-CN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𝐹</m:t>
                            </m:r>
                          </m:e>
                          <m:sup>
                            <m:r>
                              <a:rPr lang="en-US" altLang="zh-CN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𝜇𝜈</m:t>
                            </m:r>
                          </m:sup>
                        </m:sSup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</m:ctrlPr>
                          </m:sSubPr>
                          <m:e>
                            <m:r>
                              <a:rPr lang="en-US" altLang="zh-CN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zh-CN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𝜇𝜈</m:t>
                            </m:r>
                          </m:sub>
                        </m:sSub>
                        <m:r>
                          <a:rPr lang="en-US" altLang="zh-CN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MS PGothic" panose="020B0600070205080204" pitchFamily="34" charset="-128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MS PGothic" panose="020B0600070205080204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MS PGothic" panose="020B0600070205080204" pitchFamily="34" charset="-128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altLang="zh-CN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MS PGothic" panose="020B0600070205080204" pitchFamily="34" charset="-128"/>
                                      </a:rPr>
                                      <m:t>𝜇</m:t>
                                    </m:r>
                                  </m:sub>
                                </m:sSub>
                                <m:r>
                                  <a:rPr lang="en-US" altLang="zh-CN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MS PGothic" panose="020B0600070205080204" pitchFamily="34" charset="-128"/>
                                  </a:rPr>
                                  <m:t>𝜙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−</m:t>
                        </m:r>
                        <m:r>
                          <a:rPr lang="en-US" altLang="zh-CN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𝑉</m:t>
                        </m:r>
                        <m:d>
                          <m:dPr>
                            <m:ctrlPr>
                              <a:rPr lang="en-US" altLang="zh-CN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</m:ctrlPr>
                          </m:dPr>
                          <m:e>
                            <m:r>
                              <a:rPr lang="en-US" altLang="zh-CN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𝜙</m:t>
                            </m:r>
                          </m:e>
                        </m:d>
                        <m:r>
                          <a:rPr lang="en-US" altLang="zh-CN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,         </m:t>
                        </m:r>
                        <m:r>
                          <a:rPr lang="en-US" altLang="zh-CN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altLang="zh-CN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  <m:r>
                          <a:rPr lang="en-US" altLang="zh-CN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zh-CN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altLang="zh-CN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  <m:sSup>
                          <m:sSupPr>
                            <m:ctrlPr>
                              <a:rPr lang="en-US" altLang="zh-CN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zh-CN" b="0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altLang="zh-CN" b="0" i="1" smtClean="0">
                                            <a:solidFill>
                                              <a:schemeClr val="accent1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i="1" smtClean="0">
                                            <a:solidFill>
                                              <a:schemeClr val="accent1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𝜙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zh-CN" b="0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zh-CN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altLang="zh-CN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p>
                                    <m:r>
                                      <a:rPr lang="en-US" altLang="zh-CN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altLang="zh-CN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altLang="zh-CN" dirty="0">
                    <a:solidFill>
                      <a:schemeClr val="accent1">
                        <a:lumMod val="50000"/>
                      </a:schemeClr>
                    </a:solidFill>
                    <a:ea typeface="MS PGothic" panose="020B0600070205080204" pitchFamily="34" charset="-128"/>
                  </a:endParaRPr>
                </a:p>
                <a:p>
                  <a:pPr algn="ctr"/>
                  <a:endParaRPr kumimoji="1" lang="zh-CN" altLang="en-US" sz="1400" dirty="0"/>
                </a:p>
              </p:txBody>
            </p:sp>
          </mc:Choice>
          <mc:Fallback xmlns="">
            <p:sp>
              <p:nvSpPr>
                <p:cNvPr id="33" name="矩形: 圆角 32">
                  <a:extLst>
                    <a:ext uri="{FF2B5EF4-FFF2-40B4-BE49-F238E27FC236}">
                      <a16:creationId xmlns:a16="http://schemas.microsoft.com/office/drawing/2014/main" id="{BB30228D-7C40-369A-E91B-0B8E3D1842F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4411" y="1161784"/>
                  <a:ext cx="4340841" cy="1767355"/>
                </a:xfrm>
                <a:prstGeom prst="roundRect">
                  <a:avLst/>
                </a:prstGeom>
                <a:blipFill>
                  <a:blip r:embed="rId8"/>
                  <a:stretch>
                    <a:fillRect t="-2712"/>
                  </a:stretch>
                </a:blipFill>
                <a:ln w="28575"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DA97D0C4-E6B9-627D-C6F8-080C982414E4}"/>
                    </a:ext>
                  </a:extLst>
                </p:cNvPr>
                <p:cNvSpPr txBox="1"/>
                <p:nvPr/>
              </p:nvSpPr>
              <p:spPr>
                <a:xfrm>
                  <a:off x="3308054" y="2351389"/>
                  <a:ext cx="151216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sz="1400" i="1" dirty="0" smtClean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𝑈</m:t>
                      </m:r>
                      <m:r>
                        <a:rPr lang="en-US" altLang="zh-CN" sz="1400" i="1" dirty="0" smtClean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(1)</m:t>
                      </m:r>
                    </m:oMath>
                  </a14:m>
                  <a:r>
                    <a:rPr lang="zh-CN" altLang="en-US" sz="1400" dirty="0">
                      <a:ea typeface="ＭＳ Ｐゴシック" panose="020B0600070205080204" pitchFamily="50" charset="-128"/>
                    </a:rPr>
                    <a:t> </a:t>
                  </a:r>
                  <a:r>
                    <a:rPr lang="en-US" altLang="zh-CN" sz="1400" dirty="0">
                      <a:ea typeface="ＭＳ Ｐゴシック" panose="020B0600070205080204" pitchFamily="50" charset="-128"/>
                    </a:rPr>
                    <a:t>gauge symmetry</a:t>
                  </a:r>
                  <a:endParaRPr lang="zh-CN" altLang="en-US" sz="1400" dirty="0">
                    <a:ea typeface="ＭＳ Ｐゴシック" panose="020B0600070205080204" pitchFamily="50" charset="-128"/>
                  </a:endParaRPr>
                </a:p>
              </p:txBody>
            </p:sp>
          </mc:Choice>
          <mc:Fallback xmlns=""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DA97D0C4-E6B9-627D-C6F8-080C982414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08054" y="2351389"/>
                  <a:ext cx="1512168" cy="523220"/>
                </a:xfrm>
                <a:prstGeom prst="rect">
                  <a:avLst/>
                </a:prstGeom>
                <a:blipFill>
                  <a:blip r:embed="rId9"/>
                  <a:stretch>
                    <a:fillRect l="-1210" t="-2326" b="-1046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FA1106BD-51BE-2004-9637-E2EE502666E9}"/>
                  </a:ext>
                </a:extLst>
              </p:cNvPr>
              <p:cNvSpPr/>
              <p:nvPr/>
            </p:nvSpPr>
            <p:spPr>
              <a:xfrm>
                <a:off x="5783965" y="750390"/>
                <a:ext cx="5401684" cy="2446605"/>
              </a:xfrm>
              <a:prstGeom prst="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kumimoji="1" lang="en-US" altLang="zh-CN" dirty="0">
                    <a:solidFill>
                      <a:schemeClr val="tx1"/>
                    </a:solidFill>
                    <a:ea typeface="MS PGothic" panose="020B0600070205080204" pitchFamily="34" charset="-128"/>
                  </a:rPr>
                  <a:t>Boundary conditions: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kumimoji="1" lang="en-US" altLang="zh-CN" dirty="0">
                    <a:solidFill>
                      <a:schemeClr val="accent1"/>
                    </a:solidFill>
                    <a:ea typeface="MS PGothic" panose="020B0600070205080204" pitchFamily="34" charset="-128"/>
                  </a:rPr>
                  <a:t>Regularity at the origin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dPr>
                      <m:e>
                        <m: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𝜙</m:t>
                        </m:r>
                      </m:e>
                    </m:d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=0</m:t>
                    </m:r>
                    <m:r>
                      <a:rPr lang="en-US" altLang="zh-CN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, 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𝜇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=0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     </m:t>
                    </m:r>
                    <m:r>
                      <a:rPr lang="en-US" altLang="zh-CN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 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ea typeface="MS PGothic" panose="020B0600070205080204" pitchFamily="34" charset="-128"/>
                  </a:rPr>
                  <a:t>at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𝑟</m:t>
                    </m:r>
                    <m:r>
                      <a:rPr lang="en-US" altLang="zh-CN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=0</m:t>
                    </m:r>
                  </m:oMath>
                </a14:m>
                <a:endParaRPr lang="en-US" altLang="zh-CN" dirty="0">
                  <a:solidFill>
                    <a:schemeClr val="tx1"/>
                  </a:solidFill>
                  <a:ea typeface="MS PGothic" panose="020B0600070205080204" pitchFamily="34" charset="-128"/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dirty="0">
                    <a:solidFill>
                      <a:schemeClr val="accent1"/>
                    </a:solidFill>
                    <a:ea typeface="MS PGothic" panose="020B0600070205080204" pitchFamily="34" charset="-128"/>
                  </a:rPr>
                  <a:t>Finite energy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dPr>
                      <m:e>
                        <m: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𝜙</m:t>
                        </m:r>
                      </m:e>
                    </m:d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→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  <m:r>
                      <a:rPr lang="en-US" altLang="zh-CN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 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𝐷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𝜇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𝜙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→ 0</m:t>
                    </m:r>
                    <m:r>
                      <a:rPr lang="en-US" altLang="zh-CN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,         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ea typeface="MS PGothic" panose="020B0600070205080204" pitchFamily="34" charset="-128"/>
                  </a:rPr>
                  <a:t>at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𝑟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→∞</m:t>
                    </m:r>
                  </m:oMath>
                </a14:m>
                <a:endParaRPr kumimoji="1" lang="en-US" altLang="zh-CN" dirty="0">
                  <a:solidFill>
                    <a:schemeClr val="tx1"/>
                  </a:solidFill>
                  <a:ea typeface="MS PGothic" panose="020B0600070205080204" pitchFamily="34" charset="-128"/>
                </a:endParaRPr>
              </a:p>
              <a:p>
                <a:pPr algn="ctr">
                  <a:lnSpc>
                    <a:spcPct val="150000"/>
                  </a:lnSpc>
                </a:pPr>
                <a:endParaRPr kumimoji="1" lang="zh-CN" altLang="en-US" dirty="0">
                  <a:solidFill>
                    <a:schemeClr val="tx1"/>
                  </a:solidFill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FA1106BD-51BE-2004-9637-E2EE502666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3965" y="750390"/>
                <a:ext cx="5401684" cy="2446605"/>
              </a:xfrm>
              <a:prstGeom prst="rect">
                <a:avLst/>
              </a:prstGeom>
              <a:blipFill>
                <a:blip r:embed="rId10"/>
                <a:stretch>
                  <a:fillRect l="-1016" t="-499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7696E58A-FBA9-424E-DBA6-7AFB064B864E}"/>
                  </a:ext>
                </a:extLst>
              </p:cNvPr>
              <p:cNvSpPr txBox="1"/>
              <p:nvPr/>
            </p:nvSpPr>
            <p:spPr>
              <a:xfrm>
                <a:off x="5783965" y="5723154"/>
                <a:ext cx="5545700" cy="7227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>
                    <a:solidFill>
                      <a:schemeClr val="tx1"/>
                    </a:solidFill>
                    <a:ea typeface="MS PGothic" panose="020B0600070205080204" pitchFamily="34" charset="-128"/>
                  </a:rPr>
                  <a:t>with parameterization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altLang="zh-CN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altLang="zh-C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</m:d>
                      <m:r>
                        <a:rPr lang="pt-BR" altLang="zh-CN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altLang="zh-CN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  <m:r>
                            <a:rPr lang="en-US" altLang="zh-C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CN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PGothic" panose="020B0600070205080204" pitchFamily="34" charset="-128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  <m:d>
                                <m:dPr>
                                  <m:ctrlPr>
                                    <a:rPr lang="en-US" altLang="zh-CN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PGothic" panose="020B0600070205080204" pitchFamily="34" charset="-128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PGothic" panose="020B0600070205080204" pitchFamily="34" charset="-128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altLang="zh-CN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PGothic" panose="020B0600070205080204" pitchFamily="34" charset="-128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CN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PGothic" panose="020B0600070205080204" pitchFamily="34" charset="-128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</m:e>
                      </m:d>
                      <m:sSup>
                        <m:sSupPr>
                          <m:ctrlPr>
                            <a:rPr lang="pt-BR" altLang="zh-CN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pt-BR" altLang="zh-CN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altLang="zh-CN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altLang="zh-C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pt-BR" altLang="zh-CN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  <a:cs typeface="Times New Roman" panose="02020603050405020304" pitchFamily="18" charset="0"/>
                            </a:rPr>
                            <m:t>𝜃</m:t>
                          </m:r>
                        </m:sup>
                      </m:sSup>
                      <m:r>
                        <a:rPr lang="pt-BR" altLang="zh-CN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1200" i="1">
                              <a:latin typeface="Cambria Math" panose="02040503050406030204" pitchFamily="18" charset="0"/>
                              <a:ea typeface="MS PGothic" panose="020B0600070205080204" pitchFamily="34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  <a:ea typeface="MS PGothic" panose="020B0600070205080204" pitchFamily="34" charset="-128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altLang="zh-CN" sz="1200" i="1">
                              <a:latin typeface="Cambria Math" panose="02040503050406030204" pitchFamily="18" charset="0"/>
                              <a:ea typeface="MS PGothic" panose="020B0600070205080204" pitchFamily="34" charset="-128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sz="1200" i="1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altLang="zh-C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altLang="zh-CN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200" i="1">
                              <a:latin typeface="Cambria Math" panose="02040503050406030204" pitchFamily="18" charset="0"/>
                            </a:rPr>
                            <m:t>U</m:t>
                          </m:r>
                        </m:e>
                        <m:sub>
                          <m:r>
                            <a:rPr lang="en-US" altLang="zh-CN" sz="1200" i="1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altLang="zh-C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altLang="zh-CN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</m:ctrlPr>
                        </m:fPr>
                        <m:num>
                          <m:r>
                            <a:rPr lang="en-US" altLang="zh-C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𝑛</m:t>
                          </m:r>
                        </m:num>
                        <m:den>
                          <m:r>
                            <a:rPr lang="en-US" altLang="zh-C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𝑒</m:t>
                          </m:r>
                        </m:den>
                      </m:f>
                    </m:oMath>
                  </m:oMathPara>
                </a14:m>
                <a:endParaRPr lang="en-US" altLang="zh-CN" sz="1200" i="1" dirty="0">
                  <a:solidFill>
                    <a:schemeClr val="tx1"/>
                  </a:solidFill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7696E58A-FBA9-424E-DBA6-7AFB064B86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3965" y="5723154"/>
                <a:ext cx="5545700" cy="722762"/>
              </a:xfrm>
              <a:prstGeom prst="rect">
                <a:avLst/>
              </a:prstGeom>
              <a:blipFill>
                <a:blip r:embed="rId11"/>
                <a:stretch>
                  <a:fillRect l="-330" t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1023446A-6FAB-F760-D9DF-1546DF13A7D1}"/>
                  </a:ext>
                </a:extLst>
              </p:cNvPr>
              <p:cNvSpPr txBox="1"/>
              <p:nvPr/>
            </p:nvSpPr>
            <p:spPr>
              <a:xfrm>
                <a:off x="6240016" y="3711479"/>
                <a:ext cx="4314020" cy="2033185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dirty="0">
                    <a:solidFill>
                      <a:schemeClr val="tx1"/>
                    </a:solidFill>
                    <a:ea typeface="MS PGothic" panose="020B0600070205080204" pitchFamily="34" charset="-128"/>
                  </a:rPr>
                  <a:t>Asymptotic solutions at large distance:</a:t>
                </a:r>
                <a:endParaRPr lang="en-US" altLang="zh-CN" b="0" i="1" dirty="0">
                  <a:solidFill>
                    <a:schemeClr val="tx1"/>
                  </a:solidFill>
                  <a:ea typeface="MS PGothic" panose="020B0600070205080204" pitchFamily="34" charset="-128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  <a:cs typeface="Times New Roman" panose="02020603050405020304" pitchFamily="18" charset="0"/>
                            </a:rPr>
                            <m:t>𝜙</m:t>
                          </m:r>
                        </m:sub>
                      </m:sSub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  <a:cs typeface="Times New Roman" panose="020206030504050203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  <a:cs typeface="Times New Roman" panose="02020603050405020304" pitchFamily="18" charset="0"/>
                            </a:rPr>
                            <m:t>𝜙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m:t>𝑟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b="0" i="1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U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dirty="0">
                  <a:solidFill>
                    <a:schemeClr val="tx1"/>
                  </a:solidFill>
                  <a:ea typeface="ＭＳ Ｐゴシック" panose="020B0600070205080204" pitchFamily="50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chemeClr val="tx1"/>
                    </a:solidFill>
                    <a:ea typeface="ＭＳ Ｐゴシック" panose="020B0600070205080204" pitchFamily="50" charset="-128"/>
                  </a:rPr>
                  <a:t>modified Bessel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CN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CN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Times New Roman" panose="02020603050405020304" pitchFamily="18" charset="0"/>
                          </a:rPr>
                          <m:t>𝑚𝑥</m:t>
                        </m:r>
                      </m:e>
                    </m:d>
                    <m:r>
                      <a:rPr lang="en-US" altLang="zh-CN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rPr>
                      <m:t>∝</m:t>
                    </m:r>
                    <m:sSup>
                      <m:sSupPr>
                        <m:ctrlPr>
                          <a:rPr lang="en-US" altLang="zh-CN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Times New Roman" panose="02020603050405020304" pitchFamily="18" charset="0"/>
                          </a:rPr>
                          <m:t>𝑚𝑥</m:t>
                        </m:r>
                      </m:sup>
                    </m:sSup>
                  </m:oMath>
                </a14:m>
                <a:r>
                  <a:rPr lang="en-US" altLang="zh-CN" sz="1200" dirty="0">
                    <a:solidFill>
                      <a:schemeClr val="tx1"/>
                    </a:solidFill>
                    <a:ea typeface="ＭＳ Ｐゴシック" panose="020B0600070205080204" pitchFamily="50" charset="-128"/>
                  </a:rPr>
                  <a:t> at </a:t>
                </a:r>
                <a14:m>
                  <m:oMath xmlns:m="http://schemas.openxmlformats.org/officeDocument/2006/math">
                    <m:r>
                      <a:rPr lang="en-US" altLang="zh-CN" sz="1200" b="0" i="1" smtClean="0">
                        <a:latin typeface="Cambria Math" panose="020405030504060302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zh-CN" sz="1200" b="0" i="1" smtClean="0">
                        <a:latin typeface="Cambria Math" panose="020405030504060302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rPr>
                      <m:t>→∞</m:t>
                    </m:r>
                  </m:oMath>
                </a14:m>
                <a:endParaRPr lang="zh-CN" altLang="en-US" sz="1200" dirty="0">
                  <a:solidFill>
                    <a:schemeClr val="tx1"/>
                  </a:solidFill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1023446A-6FAB-F760-D9DF-1546DF13A7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016" y="3711479"/>
                <a:ext cx="4314020" cy="2033185"/>
              </a:xfrm>
              <a:prstGeom prst="rect">
                <a:avLst/>
              </a:prstGeom>
              <a:blipFill>
                <a:blip r:embed="rId12"/>
                <a:stretch>
                  <a:fillRect l="-983" b="-592"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箭头: 右 29">
            <a:extLst>
              <a:ext uri="{FF2B5EF4-FFF2-40B4-BE49-F238E27FC236}">
                <a16:creationId xmlns:a16="http://schemas.microsoft.com/office/drawing/2014/main" id="{27A4FB81-56CD-8CC9-15B1-0B44EB6062A4}"/>
              </a:ext>
            </a:extLst>
          </p:cNvPr>
          <p:cNvSpPr/>
          <p:nvPr/>
        </p:nvSpPr>
        <p:spPr>
          <a:xfrm rot="5400000">
            <a:off x="7871568" y="3069308"/>
            <a:ext cx="720080" cy="439743"/>
          </a:xfrm>
          <a:prstGeom prst="righ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F0937649-B2D8-1717-7129-5BA3EBC8A84A}"/>
                  </a:ext>
                </a:extLst>
              </p:cNvPr>
              <p:cNvSpPr txBox="1"/>
              <p:nvPr/>
            </p:nvSpPr>
            <p:spPr>
              <a:xfrm>
                <a:off x="10785230" y="4679665"/>
                <a:ext cx="1215426" cy="9604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  <a:cs typeface="Times New Roman" panose="02020603050405020304" pitchFamily="18" charset="0"/>
                            </a:rPr>
                            <m:t>𝜙</m:t>
                          </m:r>
                        </m:sub>
                      </m:sSub>
                      <m:r>
                        <a:rPr lang="en-US" altLang="zh-CN" sz="1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∝−|</m:t>
                      </m:r>
                      <m:r>
                        <a:rPr lang="en-US" altLang="zh-CN" sz="1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𝑛</m:t>
                      </m:r>
                      <m:r>
                        <a:rPr lang="en-US" altLang="zh-CN" sz="1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|</m:t>
                      </m:r>
                    </m:oMath>
                  </m:oMathPara>
                </a14:m>
                <a:endParaRPr lang="en-US" altLang="zh-CN" dirty="0">
                  <a:solidFill>
                    <a:schemeClr val="accent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  <a:cs typeface="Times New Roman" panose="020206030504050203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altLang="zh-CN" sz="1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∝−</m:t>
                      </m:r>
                      <m:r>
                        <a:rPr lang="en-US" altLang="zh-CN" sz="1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𝑛</m:t>
                      </m:r>
                    </m:oMath>
                  </m:oMathPara>
                </a14:m>
                <a:endParaRPr lang="en-US" altLang="zh-CN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F0937649-B2D8-1717-7129-5BA3EBC8A8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5230" y="4679665"/>
                <a:ext cx="1215426" cy="96045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7ED12E22-F011-B25D-50FB-C0B3EF5F0696}"/>
                  </a:ext>
                </a:extLst>
              </p:cNvPr>
              <p:cNvSpPr txBox="1"/>
              <p:nvPr/>
            </p:nvSpPr>
            <p:spPr>
              <a:xfrm>
                <a:off x="10419649" y="5746815"/>
                <a:ext cx="1900670" cy="675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altLang="zh-CN" sz="160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</m:ctrlPr>
                        </m:sSubPr>
                        <m:e>
                          <m:r>
                            <a:rPr lang="pt-BR" altLang="zh-CN" sz="160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1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𝜙</m:t>
                          </m:r>
                        </m:sub>
                      </m:sSub>
                      <m:r>
                        <a:rPr lang="pt-BR" altLang="zh-CN" sz="160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MS PGothic" panose="020B0600070205080204" pitchFamily="34" charset="-128"/>
                        </a:rPr>
                        <m:t>≡</m:t>
                      </m:r>
                      <m:rad>
                        <m:radPr>
                          <m:degHide m:val="on"/>
                          <m:ctrlPr>
                            <a:rPr lang="pt-BR" altLang="zh-CN" sz="16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</m:ctrlPr>
                        </m:radPr>
                        <m:deg/>
                        <m:e>
                          <m:r>
                            <a:rPr lang="pt-BR" altLang="zh-CN" sz="160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𝜆</m:t>
                          </m:r>
                        </m:e>
                      </m:rad>
                      <m:r>
                        <a:rPr lang="pt-BR" altLang="zh-CN" sz="160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MS PGothic" panose="020B0600070205080204" pitchFamily="34" charset="-128"/>
                        </a:rPr>
                        <m:t>𝜂</m:t>
                      </m:r>
                    </m:oMath>
                  </m:oMathPara>
                </a14:m>
                <a:endParaRPr lang="en-US" altLang="zh-CN" sz="1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MS PGothic" panose="020B0600070205080204" pitchFamily="34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</m:ctrlPr>
                        </m:sSubPr>
                        <m:e>
                          <m:r>
                            <a:rPr lang="en-US" altLang="zh-CN" sz="160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1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𝑒</m:t>
                          </m:r>
                        </m:sub>
                      </m:sSub>
                      <m:r>
                        <a:rPr lang="en-US" altLang="zh-CN" sz="160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MS PGothic" panose="020B0600070205080204" pitchFamily="34" charset="-128"/>
                        </a:rPr>
                        <m:t>≡</m:t>
                      </m:r>
                      <m:rad>
                        <m:radPr>
                          <m:degHide m:val="on"/>
                          <m:ctrlPr>
                            <a:rPr lang="en-US" altLang="zh-CN" sz="16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</m:ctrlPr>
                        </m:radPr>
                        <m:deg/>
                        <m:e>
                          <m:r>
                            <a:rPr lang="en-US" altLang="zh-CN" sz="160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2</m:t>
                          </m:r>
                        </m:e>
                      </m:rad>
                      <m:r>
                        <a:rPr lang="en-US" altLang="zh-CN" sz="160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MS PGothic" panose="020B0600070205080204" pitchFamily="34" charset="-128"/>
                        </a:rPr>
                        <m:t>𝑒</m:t>
                      </m:r>
                      <m:r>
                        <a:rPr lang="en-US" altLang="zh-CN" sz="160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MS PGothic" panose="020B0600070205080204" pitchFamily="34" charset="-128"/>
                        </a:rPr>
                        <m:t>𝜂</m:t>
                      </m:r>
                    </m:oMath>
                  </m:oMathPara>
                </a14:m>
                <a:endParaRPr lang="en-US" altLang="zh-CN" sz="1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7ED12E22-F011-B25D-50FB-C0B3EF5F06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9649" y="5746815"/>
                <a:ext cx="1900670" cy="675441"/>
              </a:xfrm>
              <a:prstGeom prst="rect">
                <a:avLst/>
              </a:prstGeom>
              <a:blipFill>
                <a:blip r:embed="rId14"/>
                <a:stretch>
                  <a:fillRect b="-54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图片 32">
            <a:extLst>
              <a:ext uri="{FF2B5EF4-FFF2-40B4-BE49-F238E27FC236}">
                <a16:creationId xmlns:a16="http://schemas.microsoft.com/office/drawing/2014/main" id="{00AE59B2-9251-DC0C-23C9-68D85844C6D6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5972443" y="422324"/>
            <a:ext cx="4264056" cy="3198042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50189475-5446-FC52-86B8-7B3A83540FBF}"/>
              </a:ext>
            </a:extLst>
          </p:cNvPr>
          <p:cNvSpPr txBox="1"/>
          <p:nvPr/>
        </p:nvSpPr>
        <p:spPr>
          <a:xfrm>
            <a:off x="3474592" y="4214667"/>
            <a:ext cx="1386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50" charset="-128"/>
              </a:rPr>
              <a:t>n: winding number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17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7" grpId="0"/>
      <p:bldP spid="28" grpId="0"/>
      <p:bldP spid="29" grpId="0" animBg="1"/>
      <p:bldP spid="30" grpId="0" animBg="1"/>
      <p:bldP spid="31" grpId="0"/>
      <p:bldP spid="32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76B2D7-CAEC-67D0-88D7-74D39C8FA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</a:rPr>
              <a:t>Point source approximation</a:t>
            </a:r>
            <a:endParaRPr lang="zh-CN" altLang="en-US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2">
                <a:extLst>
                  <a:ext uri="{FF2B5EF4-FFF2-40B4-BE49-F238E27FC236}">
                    <a16:creationId xmlns:a16="http://schemas.microsoft.com/office/drawing/2014/main" id="{1C13E74E-0306-4C3B-A84A-F7F2ECC95FB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5251" y="986909"/>
                <a:ext cx="6408712" cy="158417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60000" algn="l" defTabSz="914400" rtl="0" eaLnBrk="1" latinLnBrk="0" hangingPunct="1">
                  <a:spcBef>
                    <a:spcPts val="1200"/>
                  </a:spcBef>
                  <a:buFont typeface="Wingdings" panose="05000000000000000000" pitchFamily="2" charset="2"/>
                  <a:buChar char="l"/>
                  <a:defRPr kumimoji="1" sz="3200" kern="1200" baseline="0">
                    <a:solidFill>
                      <a:srgbClr val="203864"/>
                    </a:solidFill>
                    <a:latin typeface="Verdana" panose="020B0604030504040204" pitchFamily="34" charset="0"/>
                    <a:ea typeface="メイリオ" panose="020B0604030504040204" pitchFamily="50" charset="-128"/>
                    <a:cs typeface="+mn-cs"/>
                  </a:defRPr>
                </a:lvl1pPr>
                <a:lvl2pPr marL="742950" indent="-360000" algn="l" defTabSz="914400" rtl="0" eaLnBrk="1" latinLnBrk="0" hangingPunct="1">
                  <a:spcBef>
                    <a:spcPts val="200"/>
                  </a:spcBef>
                  <a:buFont typeface="Wingdings" panose="05000000000000000000" pitchFamily="2" charset="2"/>
                  <a:buChar char="n"/>
                  <a:defRPr kumimoji="1" sz="2800" kern="1200" baseline="0">
                    <a:solidFill>
                      <a:schemeClr val="bg2">
                        <a:lumMod val="50000"/>
                      </a:schemeClr>
                    </a:solidFill>
                    <a:latin typeface="Verdana" panose="020B0604030504040204" pitchFamily="34" charset="0"/>
                    <a:ea typeface="メイリオ" panose="020B0604030504040204" pitchFamily="50" charset="-128"/>
                    <a:cs typeface="+mn-cs"/>
                  </a:defRPr>
                </a:lvl2pPr>
                <a:lvl3pPr marL="987425" indent="-361950" algn="l" defTabSz="914400" rtl="0" eaLnBrk="1" latinLnBrk="0" hangingPunct="1">
                  <a:spcBef>
                    <a:spcPts val="200"/>
                  </a:spcBef>
                  <a:buFont typeface="Wingdings" panose="05000000000000000000" pitchFamily="2" charset="2"/>
                  <a:buChar char="l"/>
                  <a:defRPr kumimoji="1" sz="2400" kern="1200" baseline="0">
                    <a:solidFill>
                      <a:schemeClr val="bg2">
                        <a:lumMod val="50000"/>
                      </a:schemeClr>
                    </a:solidFill>
                    <a:latin typeface="Verdana" panose="020B0604030504040204" pitchFamily="34" charset="0"/>
                    <a:ea typeface="メイリオ" panose="020B0604030504040204" pitchFamily="50" charset="-128"/>
                    <a:cs typeface="+mn-cs"/>
                  </a:defRPr>
                </a:lvl3pPr>
                <a:lvl4pPr marL="1349375" indent="-452438" algn="l" defTabSz="914400" rtl="0" eaLnBrk="1" latinLnBrk="0" hangingPunct="1">
                  <a:spcBef>
                    <a:spcPts val="200"/>
                  </a:spcBef>
                  <a:buFont typeface="Wingdings" panose="05000000000000000000" pitchFamily="2" charset="2"/>
                  <a:buChar char="l"/>
                  <a:defRPr kumimoji="1" sz="2400" kern="1200" baseline="0">
                    <a:solidFill>
                      <a:schemeClr val="bg2">
                        <a:lumMod val="50000"/>
                      </a:schemeClr>
                    </a:solidFill>
                    <a:latin typeface="Verdana" panose="020B0604030504040204" pitchFamily="34" charset="0"/>
                    <a:ea typeface="メイリオ" panose="020B0604030504040204" pitchFamily="50" charset="-128"/>
                    <a:cs typeface="+mn-cs"/>
                  </a:defRPr>
                </a:lvl4pPr>
                <a:lvl5pPr marL="1701800" indent="-442913" algn="l" defTabSz="914400" rtl="0" eaLnBrk="1" latinLnBrk="0" hangingPunct="1">
                  <a:spcBef>
                    <a:spcPts val="200"/>
                  </a:spcBef>
                  <a:buFont typeface="Wingdings" panose="05000000000000000000" pitchFamily="2" charset="2"/>
                  <a:buChar char="l"/>
                  <a:defRPr kumimoji="1" sz="2400" kern="1200" baseline="0">
                    <a:solidFill>
                      <a:schemeClr val="bg2">
                        <a:lumMod val="50000"/>
                      </a:schemeClr>
                    </a:solidFill>
                    <a:latin typeface="Verdana" panose="020B0604030504040204" pitchFamily="34" charset="0"/>
                    <a:ea typeface="メイリオ" panose="020B0604030504040204" pitchFamily="50" charset="-128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Font typeface="Wingdings" panose="05000000000000000000" pitchFamily="2" charset="2"/>
                  <a:buNone/>
                </a:pPr>
                <a:r>
                  <a:rPr lang="en-US" altLang="zh-CN" sz="2000" dirty="0">
                    <a:solidFill>
                      <a:schemeClr val="tx1"/>
                    </a:solidFill>
                    <a:latin typeface="+mn-lt"/>
                    <a:ea typeface="ＭＳ Ｐゴシック" panose="020B0600070205080204" pitchFamily="50" charset="-128"/>
                  </a:rPr>
                  <a:t>Define the </a:t>
                </a:r>
                <a:r>
                  <a:rPr lang="en-US" altLang="zh-CN" sz="2000" dirty="0">
                    <a:solidFill>
                      <a:schemeClr val="accent1"/>
                    </a:solidFill>
                    <a:latin typeface="+mn-lt"/>
                    <a:ea typeface="ＭＳ Ｐゴシック" panose="020B0600070205080204" pitchFamily="50" charset="-128"/>
                  </a:rPr>
                  <a:t>external sources 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+mn-lt"/>
                    <a:ea typeface="ＭＳ Ｐゴシック" panose="020B0600070205080204" pitchFamily="50" charset="-128"/>
                  </a:rPr>
                  <a:t>representing the asymptotic fields by linearized field theory,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ℒ</m:t>
                      </m:r>
                      <m:r>
                        <a:rPr lang="en-US" altLang="zh-CN" sz="1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altLang="zh-CN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sz="1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1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b>
                                  <m:r>
                                    <a:rPr lang="en-US" altLang="zh-CN" sz="1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b>
                              </m:sSub>
                              <m:r>
                                <a:rPr lang="en-US" altLang="zh-CN" sz="1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d>
                        </m:e>
                        <m:sup>
                          <m:r>
                            <a:rPr lang="en-US" altLang="zh-CN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1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altLang="zh-CN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  <m:sup>
                          <m:r>
                            <a:rPr lang="en-US" altLang="zh-CN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en-US" altLang="zh-CN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altLang="zh-CN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1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US" altLang="zh-CN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altLang="zh-CN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  <m:sSub>
                        <m:sSubPr>
                          <m:ctrlPr>
                            <a:rPr lang="en-US" altLang="zh-CN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zh-CN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  <m:r>
                        <a:rPr lang="en-US" altLang="zh-CN" sz="1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altLang="zh-CN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  <m:sup>
                          <m:r>
                            <a:rPr lang="en-US" altLang="zh-CN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en-US" altLang="zh-CN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altLang="zh-CN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sSup>
                        <m:sSupPr>
                          <m:ctrlPr>
                            <a:rPr lang="en-US" altLang="zh-CN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altLang="zh-CN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r>
                        <a:rPr lang="en-US" altLang="zh-CN" sz="1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altLang="zh-CN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</m:sSub>
                      <m:r>
                        <a:rPr lang="en-US" altLang="zh-CN" sz="1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altLang="zh-CN" sz="1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en-US" altLang="zh-CN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sSup>
                        <m:sSupPr>
                          <m:ctrlPr>
                            <a:rPr lang="en-US" altLang="zh-CN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altLang="zh-CN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</m:oMath>
                  </m:oMathPara>
                </a14:m>
                <a:endParaRPr lang="en-US" altLang="zh-CN" sz="1800" i="1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4" name="内容占位符 2">
                <a:extLst>
                  <a:ext uri="{FF2B5EF4-FFF2-40B4-BE49-F238E27FC236}">
                    <a16:creationId xmlns:a16="http://schemas.microsoft.com/office/drawing/2014/main" id="{1C13E74E-0306-4C3B-A84A-F7F2ECC95F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51" y="986909"/>
                <a:ext cx="6408712" cy="1584175"/>
              </a:xfrm>
              <a:prstGeom prst="rect">
                <a:avLst/>
              </a:prstGeom>
              <a:blipFill>
                <a:blip r:embed="rId2"/>
                <a:stretch>
                  <a:fillRect l="-1047" t="-7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AEB51DA7-617B-9048-4287-915EFE205FB1}"/>
              </a:ext>
            </a:extLst>
          </p:cNvPr>
          <p:cNvSpPr txBox="1"/>
          <p:nvPr/>
        </p:nvSpPr>
        <p:spPr>
          <a:xfrm>
            <a:off x="4585586" y="2519756"/>
            <a:ext cx="24581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chemeClr val="accent1"/>
                </a:solidFill>
                <a:ea typeface="ＭＳ Ｐゴシック" panose="020B0600070205080204" pitchFamily="50" charset="-128"/>
              </a:rPr>
              <a:t>external sources </a:t>
            </a:r>
            <a:endParaRPr lang="zh-CN" altLang="en-US" dirty="0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3F5863B0-0EAE-EC6B-38A0-08BDF5D61730}"/>
              </a:ext>
            </a:extLst>
          </p:cNvPr>
          <p:cNvSpPr/>
          <p:nvPr/>
        </p:nvSpPr>
        <p:spPr>
          <a:xfrm>
            <a:off x="5234880" y="1833997"/>
            <a:ext cx="1204014" cy="697735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箭头: 右 16">
            <a:extLst>
              <a:ext uri="{FF2B5EF4-FFF2-40B4-BE49-F238E27FC236}">
                <a16:creationId xmlns:a16="http://schemas.microsoft.com/office/drawing/2014/main" id="{8580C70C-2DC6-BA9A-D5EB-A0C7ED77DA8F}"/>
              </a:ext>
            </a:extLst>
          </p:cNvPr>
          <p:cNvSpPr/>
          <p:nvPr/>
        </p:nvSpPr>
        <p:spPr>
          <a:xfrm>
            <a:off x="9094552" y="2511920"/>
            <a:ext cx="625330" cy="378621"/>
          </a:xfrm>
          <a:prstGeom prst="righ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98F719AD-EC49-5736-09C9-7DF47284A4E6}"/>
              </a:ext>
            </a:extLst>
          </p:cNvPr>
          <p:cNvGrpSpPr/>
          <p:nvPr/>
        </p:nvGrpSpPr>
        <p:grpSpPr>
          <a:xfrm>
            <a:off x="6827569" y="2193671"/>
            <a:ext cx="2385245" cy="1214848"/>
            <a:chOff x="6827569" y="2193671"/>
            <a:chExt cx="2385245" cy="1214848"/>
          </a:xfrm>
        </p:grpSpPr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F319B351-E01F-95BC-CADF-66FAA00CE615}"/>
                </a:ext>
              </a:extLst>
            </p:cNvPr>
            <p:cNvSpPr txBox="1"/>
            <p:nvPr/>
          </p:nvSpPr>
          <p:spPr>
            <a:xfrm>
              <a:off x="8220395" y="2193671"/>
              <a:ext cx="9924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err="1">
                  <a:ea typeface="ＭＳ Ｐゴシック" panose="020B0600070205080204" pitchFamily="50" charset="-128"/>
                </a:rPr>
                <a:t>xy</a:t>
              </a:r>
              <a:r>
                <a:rPr lang="en-US" altLang="zh-CN" sz="1200" dirty="0">
                  <a:ea typeface="ＭＳ Ｐゴシック" panose="020B0600070205080204" pitchFamily="50" charset="-128"/>
                </a:rPr>
                <a:t>-plane</a:t>
              </a:r>
              <a:endParaRPr lang="zh-CN" altLang="en-US" sz="1200" dirty="0">
                <a:ea typeface="ＭＳ Ｐゴシック" panose="020B0600070205080204" pitchFamily="50" charset="-128"/>
              </a:endParaRPr>
            </a:p>
          </p:txBody>
        </p: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46C9DDA5-B4CB-E0AC-63B5-F29CA6DDA6B5}"/>
                </a:ext>
              </a:extLst>
            </p:cNvPr>
            <p:cNvGrpSpPr/>
            <p:nvPr/>
          </p:nvGrpSpPr>
          <p:grpSpPr>
            <a:xfrm>
              <a:off x="6827569" y="2232445"/>
              <a:ext cx="2225611" cy="1176074"/>
              <a:chOff x="6827569" y="2232445"/>
              <a:chExt cx="2225611" cy="1176074"/>
            </a:xfrm>
          </p:grpSpPr>
          <p:sp>
            <p:nvSpPr>
              <p:cNvPr id="11" name="平行四边形 10">
                <a:extLst>
                  <a:ext uri="{FF2B5EF4-FFF2-40B4-BE49-F238E27FC236}">
                    <a16:creationId xmlns:a16="http://schemas.microsoft.com/office/drawing/2014/main" id="{F35035D9-BBA4-31FE-CD71-A42F61E9454C}"/>
                  </a:ext>
                </a:extLst>
              </p:cNvPr>
              <p:cNvSpPr/>
              <p:nvPr/>
            </p:nvSpPr>
            <p:spPr>
              <a:xfrm>
                <a:off x="6827569" y="2268424"/>
                <a:ext cx="2184239" cy="774715"/>
              </a:xfrm>
              <a:prstGeom prst="parallelogram">
                <a:avLst>
                  <a:gd name="adj" fmla="val 55346"/>
                </a:avLst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cxnSp>
            <p:nvCxnSpPr>
              <p:cNvPr id="12" name="直接连接符 11">
                <a:extLst>
                  <a:ext uri="{FF2B5EF4-FFF2-40B4-BE49-F238E27FC236}">
                    <a16:creationId xmlns:a16="http://schemas.microsoft.com/office/drawing/2014/main" id="{9AE1739E-57BE-A4E9-8DF7-C56FF1BC70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48572" y="2232445"/>
                <a:ext cx="0" cy="64160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>
                <a:extLst>
                  <a:ext uri="{FF2B5EF4-FFF2-40B4-BE49-F238E27FC236}">
                    <a16:creationId xmlns:a16="http://schemas.microsoft.com/office/drawing/2014/main" id="{D33BAA73-2C34-4A6A-B040-E33A014A38C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96644" y="2232445"/>
                <a:ext cx="0" cy="64160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>
                <a:extLst>
                  <a:ext uri="{FF2B5EF4-FFF2-40B4-BE49-F238E27FC236}">
                    <a16:creationId xmlns:a16="http://schemas.microsoft.com/office/drawing/2014/main" id="{C13B9AE5-BE0B-75A8-573A-17085D96AA3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48572" y="2900873"/>
                <a:ext cx="648072" cy="0"/>
              </a:xfrm>
              <a:prstGeom prst="line">
                <a:avLst/>
              </a:prstGeom>
              <a:ln w="22225">
                <a:solidFill>
                  <a:schemeClr val="accent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文本框 24">
                    <a:extLst>
                      <a:ext uri="{FF2B5EF4-FFF2-40B4-BE49-F238E27FC236}">
                        <a16:creationId xmlns:a16="http://schemas.microsoft.com/office/drawing/2014/main" id="{3DF2F4DC-5CA3-A9A2-C0A4-11CEFA5D355A}"/>
                      </a:ext>
                    </a:extLst>
                  </p:cNvPr>
                  <p:cNvSpPr txBox="1"/>
                  <p:nvPr/>
                </p:nvSpPr>
                <p:spPr>
                  <a:xfrm>
                    <a:off x="6837427" y="3069965"/>
                    <a:ext cx="2215753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altLang="zh-CN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𝑑</m:t>
                        </m:r>
                        <m:r>
                          <a:rPr lang="en-US" altLang="zh-CN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&gt;</m:t>
                        </m:r>
                      </m:oMath>
                    </a14:m>
                    <a:r>
                      <a:rPr lang="en-US" altLang="zh-CN" sz="1600" dirty="0">
                        <a:solidFill>
                          <a:schemeClr val="accent1"/>
                        </a:solidFill>
                        <a:ea typeface="ＭＳ Ｐゴシック" panose="020B0600070205080204" pitchFamily="50" charset="-128"/>
                      </a:rPr>
                      <a:t> string widths</a:t>
                    </a:r>
                    <a:endParaRPr lang="zh-CN" altLang="en-US" sz="1600" dirty="0">
                      <a:solidFill>
                        <a:schemeClr val="accent1"/>
                      </a:solidFill>
                      <a:ea typeface="ＭＳ Ｐゴシック" panose="020B0600070205080204" pitchFamily="50" charset="-128"/>
                    </a:endParaRPr>
                  </a:p>
                </p:txBody>
              </p:sp>
            </mc:Choice>
            <mc:Fallback xmlns="">
              <p:sp>
                <p:nvSpPr>
                  <p:cNvPr id="25" name="文本框 24">
                    <a:extLst>
                      <a:ext uri="{FF2B5EF4-FFF2-40B4-BE49-F238E27FC236}">
                        <a16:creationId xmlns:a16="http://schemas.microsoft.com/office/drawing/2014/main" id="{3DF2F4DC-5CA3-A9A2-C0A4-11CEFA5D355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37427" y="3069965"/>
                    <a:ext cx="2215753" cy="338554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t="-5455" b="-23636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26" name="文本框 25">
            <a:extLst>
              <a:ext uri="{FF2B5EF4-FFF2-40B4-BE49-F238E27FC236}">
                <a16:creationId xmlns:a16="http://schemas.microsoft.com/office/drawing/2014/main" id="{FFA94B40-E6B7-203D-5615-955EC83803A4}"/>
              </a:ext>
            </a:extLst>
          </p:cNvPr>
          <p:cNvSpPr txBox="1"/>
          <p:nvPr/>
        </p:nvSpPr>
        <p:spPr>
          <a:xfrm>
            <a:off x="7266277" y="1368316"/>
            <a:ext cx="4232246" cy="4517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1800" dirty="0">
                <a:solidFill>
                  <a:schemeClr val="accent2"/>
                </a:solidFill>
                <a:ea typeface="MS PGothic" panose="020B0600070205080204" pitchFamily="34" charset="-128"/>
              </a:rPr>
              <a:t>parallel, </a:t>
            </a:r>
            <a:r>
              <a:rPr lang="en-US" altLang="zh-CN" sz="1800" b="1" dirty="0">
                <a:solidFill>
                  <a:schemeClr val="accent2"/>
                </a:solidFill>
                <a:ea typeface="MS PGothic" panose="020B0600070205080204" pitchFamily="34" charset="-128"/>
              </a:rPr>
              <a:t>well-separated</a:t>
            </a:r>
            <a:r>
              <a:rPr lang="en-US" altLang="zh-CN" sz="1800" dirty="0">
                <a:solidFill>
                  <a:schemeClr val="accent2"/>
                </a:solidFill>
                <a:ea typeface="MS PGothic" panose="020B0600070205080204" pitchFamily="34" charset="-128"/>
              </a:rPr>
              <a:t> strings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EC25094-9B1A-EBA6-0EBE-097B5D05297B}"/>
              </a:ext>
            </a:extLst>
          </p:cNvPr>
          <p:cNvSpPr txBox="1"/>
          <p:nvPr/>
        </p:nvSpPr>
        <p:spPr>
          <a:xfrm>
            <a:off x="6872949" y="3967460"/>
            <a:ext cx="4896544" cy="141506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ea typeface="ＭＳ Ｐゴシック" panose="020B0600070205080204" pitchFamily="50" charset="-128"/>
              </a:rPr>
              <a:t>Then, interaction energy can be computed analogously to Yukawa potential.</a:t>
            </a:r>
          </a:p>
        </p:txBody>
      </p:sp>
      <p:sp>
        <p:nvSpPr>
          <p:cNvPr id="27" name="箭头: 下 26">
            <a:extLst>
              <a:ext uri="{FF2B5EF4-FFF2-40B4-BE49-F238E27FC236}">
                <a16:creationId xmlns:a16="http://schemas.microsoft.com/office/drawing/2014/main" id="{2481EE85-4CEE-3A5D-3041-83CA74455101}"/>
              </a:ext>
            </a:extLst>
          </p:cNvPr>
          <p:cNvSpPr/>
          <p:nvPr/>
        </p:nvSpPr>
        <p:spPr>
          <a:xfrm>
            <a:off x="2325167" y="2740306"/>
            <a:ext cx="360040" cy="1408774"/>
          </a:xfrm>
          <a:prstGeom prst="down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CA2F7BDA-B975-C7E0-9495-DF0E8404AD77}"/>
              </a:ext>
            </a:extLst>
          </p:cNvPr>
          <p:cNvSpPr txBox="1"/>
          <p:nvPr/>
        </p:nvSpPr>
        <p:spPr>
          <a:xfrm>
            <a:off x="2668521" y="3138034"/>
            <a:ext cx="2710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ea typeface="ＭＳ Ｐゴシック" panose="020B0600070205080204" pitchFamily="50" charset="-128"/>
              </a:rPr>
              <a:t>substitute the asymptotic solutions</a:t>
            </a:r>
            <a:endParaRPr lang="zh-CN" altLang="en-US" dirty="0">
              <a:ea typeface="ＭＳ Ｐゴシック" panose="020B0600070205080204" pitchFamily="50" charset="-128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77296079-6C8B-5C33-52BE-80F3822775ED}"/>
              </a:ext>
            </a:extLst>
          </p:cNvPr>
          <p:cNvGrpSpPr/>
          <p:nvPr/>
        </p:nvGrpSpPr>
        <p:grpSpPr>
          <a:xfrm>
            <a:off x="796280" y="4106519"/>
            <a:ext cx="4908785" cy="2190607"/>
            <a:chOff x="796280" y="4106519"/>
            <a:chExt cx="4908785" cy="2190607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57D02866-CA81-ED5D-848F-64C7297CCEED}"/>
                </a:ext>
              </a:extLst>
            </p:cNvPr>
            <p:cNvSpPr txBox="1"/>
            <p:nvPr/>
          </p:nvSpPr>
          <p:spPr>
            <a:xfrm>
              <a:off x="1396720" y="5589240"/>
              <a:ext cx="2576973" cy="7078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chemeClr val="accent2"/>
                  </a:solidFill>
                  <a:ea typeface="ＭＳ Ｐゴシック" panose="020B0600070205080204" pitchFamily="50" charset="-128"/>
                </a:rPr>
                <a:t>point-like sources in 2-dimensions</a:t>
              </a:r>
              <a:endParaRPr lang="zh-CN" altLang="en-US" sz="2000" dirty="0">
                <a:solidFill>
                  <a:schemeClr val="accent2"/>
                </a:solidFill>
                <a:ea typeface="ＭＳ Ｐゴシック" panose="020B0600070205080204" pitchFamily="50" charset="-128"/>
              </a:endParaRPr>
            </a:p>
          </p:txBody>
        </p: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28BEDC48-2D86-5073-74DE-64C13237193D}"/>
                </a:ext>
              </a:extLst>
            </p:cNvPr>
            <p:cNvGrpSpPr/>
            <p:nvPr/>
          </p:nvGrpSpPr>
          <p:grpSpPr>
            <a:xfrm>
              <a:off x="796280" y="4106519"/>
              <a:ext cx="3177413" cy="1420966"/>
              <a:chOff x="482463" y="5045148"/>
              <a:chExt cx="3385168" cy="2600798"/>
            </a:xfrm>
          </p:grpSpPr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4F0D27A2-5459-85FF-6A25-F0D75DEC602B}"/>
                  </a:ext>
                </a:extLst>
              </p:cNvPr>
              <p:cNvSpPr/>
              <p:nvPr/>
            </p:nvSpPr>
            <p:spPr>
              <a:xfrm>
                <a:off x="786847" y="5254844"/>
                <a:ext cx="2650453" cy="2372336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文本框 7">
                    <a:extLst>
                      <a:ext uri="{FF2B5EF4-FFF2-40B4-BE49-F238E27FC236}">
                        <a16:creationId xmlns:a16="http://schemas.microsoft.com/office/drawing/2014/main" id="{5376E790-293C-E09F-EA06-33FE5715872B}"/>
                      </a:ext>
                    </a:extLst>
                  </p:cNvPr>
                  <p:cNvSpPr txBox="1"/>
                  <p:nvPr/>
                </p:nvSpPr>
                <p:spPr>
                  <a:xfrm>
                    <a:off x="482463" y="5045148"/>
                    <a:ext cx="3385168" cy="2600798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1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zh-CN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sub>
                          </m:sSub>
                          <m:r>
                            <a:rPr lang="en-US" altLang="zh-C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CN" sz="1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zh-C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  <m:r>
                            <a:rPr lang="en-US" altLang="zh-C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n-US" altLang="zh-CN" sz="1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oMath>
                      </m:oMathPara>
                    </a14:m>
                    <a:endParaRPr lang="en-US" altLang="zh-CN" sz="1800" dirty="0">
                      <a:solidFill>
                        <a:schemeClr val="tx1"/>
                      </a:solidFill>
                    </a:endParaRPr>
                  </a:p>
                  <a:p>
                    <a:pPr>
                      <a:lnSpc>
                        <a:spcPct val="12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en-US" altLang="zh-C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r>
                            <a:rPr lang="en-US" altLang="zh-CN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CN" sz="1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CN" sz="1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zh-C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zh-CN" sz="1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zh-C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den>
                          </m:f>
                          <m:sSub>
                            <m:sSubPr>
                              <m:ctrlPr>
                                <a:rPr lang="en-US" altLang="zh-C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en-US" altLang="zh-C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altLang="zh-C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altLang="zh-C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altLang="zh-CN" sz="1800" i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" name="文本框 7">
                    <a:extLst>
                      <a:ext uri="{FF2B5EF4-FFF2-40B4-BE49-F238E27FC236}">
                        <a16:creationId xmlns:a16="http://schemas.microsoft.com/office/drawing/2014/main" id="{5376E790-293C-E09F-EA06-33FE5715872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2463" y="5045148"/>
                    <a:ext cx="3385168" cy="2600798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17E39CD1-80DE-04D0-3BE5-C1C745ABFD40}"/>
                </a:ext>
              </a:extLst>
            </p:cNvPr>
            <p:cNvSpPr txBox="1"/>
            <p:nvPr/>
          </p:nvSpPr>
          <p:spPr>
            <a:xfrm>
              <a:off x="3633569" y="4228102"/>
              <a:ext cx="207149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b="0" i="0" dirty="0">
                  <a:solidFill>
                    <a:schemeClr val="bg1">
                      <a:lumMod val="50000"/>
                    </a:schemeClr>
                  </a:solidFill>
                  <a:effectLst/>
                </a:rPr>
                <a:t>scalar monopole </a:t>
              </a:r>
              <a:endParaRPr lang="zh-CN" alt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79E5899F-CB06-5679-F4BC-CAD64C01A611}"/>
                </a:ext>
              </a:extLst>
            </p:cNvPr>
            <p:cNvSpPr txBox="1"/>
            <p:nvPr/>
          </p:nvSpPr>
          <p:spPr>
            <a:xfrm>
              <a:off x="3630983" y="4851284"/>
              <a:ext cx="207149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b="0" i="0" dirty="0">
                  <a:solidFill>
                    <a:schemeClr val="bg1">
                      <a:lumMod val="50000"/>
                    </a:schemeClr>
                  </a:solidFill>
                  <a:effectLst/>
                </a:rPr>
                <a:t>magnetic dipole</a:t>
              </a:r>
              <a:br>
                <a:rPr lang="en-US" altLang="zh-CN" dirty="0">
                  <a:solidFill>
                    <a:schemeClr val="bg1">
                      <a:lumMod val="50000"/>
                    </a:schemeClr>
                  </a:solidFill>
                </a:rPr>
              </a:br>
              <a:r>
                <a:rPr lang="en-US" altLang="zh-CN" b="0" i="0" dirty="0">
                  <a:solidFill>
                    <a:schemeClr val="bg1">
                      <a:lumMod val="50000"/>
                    </a:schemeClr>
                  </a:solidFill>
                  <a:effectLst/>
                </a:rPr>
                <a:t>moment</a:t>
              </a:r>
              <a:endParaRPr lang="zh-CN" alt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10AA4BF3-C17D-6EFF-DA32-B3B8187165CA}"/>
              </a:ext>
            </a:extLst>
          </p:cNvPr>
          <p:cNvGrpSpPr/>
          <p:nvPr/>
        </p:nvGrpSpPr>
        <p:grpSpPr>
          <a:xfrm>
            <a:off x="9532811" y="2193506"/>
            <a:ext cx="2659189" cy="860453"/>
            <a:chOff x="9532811" y="2193506"/>
            <a:chExt cx="2659189" cy="860453"/>
          </a:xfrm>
        </p:grpSpPr>
        <p:sp>
          <p:nvSpPr>
            <p:cNvPr id="18" name="平行四边形 17">
              <a:extLst>
                <a:ext uri="{FF2B5EF4-FFF2-40B4-BE49-F238E27FC236}">
                  <a16:creationId xmlns:a16="http://schemas.microsoft.com/office/drawing/2014/main" id="{E56E3E57-EEAE-F953-E070-EE8C94D0DF17}"/>
                </a:ext>
              </a:extLst>
            </p:cNvPr>
            <p:cNvSpPr/>
            <p:nvPr/>
          </p:nvSpPr>
          <p:spPr>
            <a:xfrm>
              <a:off x="9804902" y="2241748"/>
              <a:ext cx="2184239" cy="774715"/>
            </a:xfrm>
            <a:prstGeom prst="parallelogram">
              <a:avLst>
                <a:gd name="adj" fmla="val 55346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DD14F149-DEE8-E066-90B6-53FF82A87086}"/>
                </a:ext>
              </a:extLst>
            </p:cNvPr>
            <p:cNvSpPr/>
            <p:nvPr/>
          </p:nvSpPr>
          <p:spPr>
            <a:xfrm>
              <a:off x="10490888" y="2612841"/>
              <a:ext cx="104833" cy="104833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5BE4EE54-1492-94C4-08A3-AC38B2B7914B}"/>
                </a:ext>
              </a:extLst>
            </p:cNvPr>
            <p:cNvSpPr/>
            <p:nvPr/>
          </p:nvSpPr>
          <p:spPr>
            <a:xfrm>
              <a:off x="11148049" y="2612841"/>
              <a:ext cx="104833" cy="104833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9B313FB4-908B-D83E-DFD7-FE0DEC1EFCAF}"/>
                </a:ext>
              </a:extLst>
            </p:cNvPr>
            <p:cNvSpPr txBox="1"/>
            <p:nvPr/>
          </p:nvSpPr>
          <p:spPr>
            <a:xfrm>
              <a:off x="11141402" y="2193506"/>
              <a:ext cx="10505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err="1">
                  <a:ea typeface="ＭＳ Ｐゴシック" panose="020B0600070205080204" pitchFamily="50" charset="-128"/>
                </a:rPr>
                <a:t>xy</a:t>
              </a:r>
              <a:r>
                <a:rPr lang="en-US" altLang="zh-CN" sz="1200" dirty="0">
                  <a:ea typeface="ＭＳ Ｐゴシック" panose="020B0600070205080204" pitchFamily="50" charset="-128"/>
                </a:rPr>
                <a:t>-plane</a:t>
              </a:r>
              <a:endParaRPr lang="zh-CN" altLang="en-US" sz="1200" dirty="0">
                <a:ea typeface="ＭＳ Ｐゴシック" panose="020B0600070205080204" pitchFamily="50" charset="-128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97C16566-7A18-5C8B-222E-8A9D37158938}"/>
                </a:ext>
              </a:extLst>
            </p:cNvPr>
            <p:cNvSpPr txBox="1"/>
            <p:nvPr/>
          </p:nvSpPr>
          <p:spPr>
            <a:xfrm>
              <a:off x="9532811" y="2202578"/>
              <a:ext cx="16434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ea typeface="ＭＳ Ｐゴシック" panose="020B0600070205080204" pitchFamily="50" charset="-128"/>
                </a:rPr>
                <a:t>point sources 1</a:t>
              </a:r>
              <a:endParaRPr lang="zh-CN" altLang="en-US" sz="1400" dirty="0">
                <a:ea typeface="ＭＳ Ｐゴシック" panose="020B0600070205080204" pitchFamily="50" charset="-128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6645F6A7-238F-7801-59DD-A875CF3C4A77}"/>
                </a:ext>
              </a:extLst>
            </p:cNvPr>
            <p:cNvSpPr txBox="1"/>
            <p:nvPr/>
          </p:nvSpPr>
          <p:spPr>
            <a:xfrm>
              <a:off x="10532083" y="2746182"/>
              <a:ext cx="16434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ea typeface="ＭＳ Ｐゴシック" panose="020B0600070205080204" pitchFamily="50" charset="-128"/>
                </a:rPr>
                <a:t>point sources 2</a:t>
              </a:r>
              <a:endParaRPr lang="zh-CN" altLang="en-US" sz="1400" dirty="0">
                <a:ea typeface="ＭＳ Ｐゴシック" panose="020B0600070205080204" pitchFamily="50" charset="-128"/>
              </a:endParaRPr>
            </a:p>
          </p:txBody>
        </p:sp>
        <p:cxnSp>
          <p:nvCxnSpPr>
            <p:cNvPr id="34" name="直接箭头连接符 33">
              <a:extLst>
                <a:ext uri="{FF2B5EF4-FFF2-40B4-BE49-F238E27FC236}">
                  <a16:creationId xmlns:a16="http://schemas.microsoft.com/office/drawing/2014/main" id="{F1592397-B708-D86A-983D-EBB456D256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60496" y="2420888"/>
              <a:ext cx="0" cy="370111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箭头连接符 35">
              <a:extLst>
                <a:ext uri="{FF2B5EF4-FFF2-40B4-BE49-F238E27FC236}">
                  <a16:creationId xmlns:a16="http://schemas.microsoft.com/office/drawing/2014/main" id="{B6431F6F-A6AC-1A1D-6008-33DC34165E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203709" y="2439717"/>
              <a:ext cx="0" cy="370111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5480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/>
      <p:bldP spid="10" grpId="0" animBg="1"/>
      <p:bldP spid="17" grpId="0" animBg="1"/>
      <p:bldP spid="26" grpId="0"/>
      <p:bldP spid="3" grpId="0" animBg="1"/>
      <p:bldP spid="27" grpId="0" animBg="1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66D238-DEA6-6C84-0E16-864DCE96B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+mn-lt"/>
              </a:rPr>
              <a:t>Point source approximation</a:t>
            </a:r>
            <a:endParaRPr lang="zh-CN" altLang="en-US">
              <a:latin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ED35C429-1DD5-6A28-CFBD-6F0295FC6B01}"/>
              </a:ext>
            </a:extLst>
          </p:cNvPr>
          <p:cNvGrpSpPr/>
          <p:nvPr/>
        </p:nvGrpSpPr>
        <p:grpSpPr>
          <a:xfrm>
            <a:off x="732384" y="959226"/>
            <a:ext cx="10404176" cy="1730735"/>
            <a:chOff x="7463158" y="2850526"/>
            <a:chExt cx="6224194" cy="1548609"/>
          </a:xfrm>
        </p:grpSpPr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3F895C20-CE1D-77E9-F220-56F8487EC6F4}"/>
                </a:ext>
              </a:extLst>
            </p:cNvPr>
            <p:cNvSpPr/>
            <p:nvPr/>
          </p:nvSpPr>
          <p:spPr>
            <a:xfrm>
              <a:off x="7463158" y="2850526"/>
              <a:ext cx="6114814" cy="1548609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0BEC6039-6521-36C2-9064-28EC4D2C67C6}"/>
                    </a:ext>
                  </a:extLst>
                </p:cNvPr>
                <p:cNvSpPr txBox="1"/>
                <p:nvPr/>
              </p:nvSpPr>
              <p:spPr>
                <a:xfrm>
                  <a:off x="7478935" y="2903260"/>
                  <a:ext cx="6208417" cy="148710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indent="0">
                    <a:lnSpc>
                      <a:spcPct val="150000"/>
                    </a:lnSpc>
                    <a:buNone/>
                  </a:pPr>
                  <a:r>
                    <a:rPr lang="en-US" altLang="zh-CN" sz="2400" dirty="0">
                      <a:solidFill>
                        <a:schemeClr val="tx1"/>
                      </a:solidFill>
                      <a:ea typeface="MS PGothic" panose="020B0600070205080204" pitchFamily="34" charset="-128"/>
                    </a:rPr>
                    <a:t>We assume superposition</a:t>
                  </a:r>
                  <a:r>
                    <a:rPr lang="zh-CN" altLang="en-US" sz="2400" dirty="0">
                      <a:solidFill>
                        <a:schemeClr val="tx1"/>
                      </a:solidFill>
                      <a:ea typeface="MS PGothic" panose="020B0600070205080204" pitchFamily="34" charset="-128"/>
                    </a:rPr>
                    <a:t> of two sources </a:t>
                  </a:r>
                  <a:r>
                    <a:rPr lang="en-US" altLang="zh-CN" sz="2400" dirty="0">
                      <a:solidFill>
                        <a:schemeClr val="tx1"/>
                      </a:solidFill>
                      <a:ea typeface="MS PGothic" panose="020B0600070205080204" pitchFamily="34" charset="-128"/>
                    </a:rPr>
                    <a:t>(for two well-separated strings)</a:t>
                  </a:r>
                </a:p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𝑡𝑜𝑡𝑎𝑙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altLang="zh-CN" sz="2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0BEC6039-6521-36C2-9064-28EC4D2C67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78935" y="2903260"/>
                  <a:ext cx="6208417" cy="1487101"/>
                </a:xfrm>
                <a:prstGeom prst="rect">
                  <a:avLst/>
                </a:prstGeom>
                <a:blipFill>
                  <a:blip r:embed="rId2"/>
                  <a:stretch>
                    <a:fillRect l="-88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A22C6A5-F957-4D8C-5F15-0193E2D49E7B}"/>
                  </a:ext>
                </a:extLst>
              </p:cNvPr>
              <p:cNvSpPr txBox="1"/>
              <p:nvPr/>
            </p:nvSpPr>
            <p:spPr>
              <a:xfrm>
                <a:off x="1199456" y="2970162"/>
                <a:ext cx="7955904" cy="6817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altLang="zh-C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𝑖𝑛𝑡</m:t>
                        </m:r>
                      </m:sub>
                    </m:sSub>
                    <m:r>
                      <a:rPr lang="en-US" altLang="zh-CN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=2</m:t>
                    </m:r>
                    <m:r>
                      <a:rPr lang="en-US" altLang="zh-CN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𝜋</m:t>
                    </m:r>
                    <m:nary>
                      <m:naryPr>
                        <m:subHide m:val="on"/>
                        <m:supHide m:val="on"/>
                        <m:ctrlPr>
                          <a:rPr lang="en-US" altLang="zh-C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naryPr>
                      <m:sub/>
                      <m:sup/>
                      <m:e>
                        <m:r>
                          <a:rPr lang="en-US" altLang="zh-C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𝑑𝑧</m:t>
                        </m:r>
                      </m:e>
                    </m:nary>
                  </m:oMath>
                </a14:m>
                <a:r>
                  <a:rPr lang="en-US" altLang="zh-CN" sz="2400" dirty="0"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smtClean="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[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−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𝑘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𝜙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𝑘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𝜙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𝐾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𝑑</m:t>
                        </m:r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+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𝑘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𝐴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𝑘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𝐴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𝐾</m:t>
                        </m:r>
                      </m:e>
                      <m:sub>
                        <m:r>
                          <a:rPr lang="en-US" altLang="zh-CN" sz="240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  <m:t>𝑒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𝑑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]</m:t>
                    </m:r>
                  </m:oMath>
                </a14:m>
                <a:endParaRPr lang="en-US" altLang="zh-CN" sz="2000" i="1" dirty="0"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A22C6A5-F957-4D8C-5F15-0193E2D49E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456" y="2970162"/>
                <a:ext cx="7955904" cy="681790"/>
              </a:xfrm>
              <a:prstGeom prst="rect">
                <a:avLst/>
              </a:prstGeom>
              <a:blipFill>
                <a:blip r:embed="rId3"/>
                <a:stretch>
                  <a:fillRect l="-230" t="-83929" b="-1544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>
            <a:extLst>
              <a:ext uri="{FF2B5EF4-FFF2-40B4-BE49-F238E27FC236}">
                <a16:creationId xmlns:a16="http://schemas.microsoft.com/office/drawing/2014/main" id="{5EE2D027-FD23-94F2-C10D-4C09FDEB0DB4}"/>
              </a:ext>
            </a:extLst>
          </p:cNvPr>
          <p:cNvSpPr/>
          <p:nvPr/>
        </p:nvSpPr>
        <p:spPr>
          <a:xfrm>
            <a:off x="3359696" y="3068960"/>
            <a:ext cx="2402509" cy="564199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777935F-9327-4777-C36C-117CAD142263}"/>
              </a:ext>
            </a:extLst>
          </p:cNvPr>
          <p:cNvSpPr txBox="1"/>
          <p:nvPr/>
        </p:nvSpPr>
        <p:spPr>
          <a:xfrm>
            <a:off x="2783632" y="3727555"/>
            <a:ext cx="2139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6"/>
                </a:solidFill>
                <a:ea typeface="ＭＳ Ｐゴシック" panose="020B0600070205080204" pitchFamily="50" charset="-128"/>
              </a:rPr>
              <a:t>always attractive contribution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22ADA096-F9F7-842E-5CD2-61CD433FB692}"/>
              </a:ext>
            </a:extLst>
          </p:cNvPr>
          <p:cNvSpPr/>
          <p:nvPr/>
        </p:nvSpPr>
        <p:spPr>
          <a:xfrm>
            <a:off x="6157356" y="3068959"/>
            <a:ext cx="2170892" cy="53560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C00000"/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063D807-9B4A-C01B-FD5B-3A5BE3CA80CB}"/>
              </a:ext>
            </a:extLst>
          </p:cNvPr>
          <p:cNvSpPr txBox="1"/>
          <p:nvPr/>
        </p:nvSpPr>
        <p:spPr>
          <a:xfrm>
            <a:off x="7392144" y="3932153"/>
            <a:ext cx="4248472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  <a:ea typeface="ＭＳ Ｐゴシック" panose="020B0600070205080204" pitchFamily="50" charset="-128"/>
              </a:rPr>
              <a:t>determined by </a:t>
            </a:r>
            <a:r>
              <a:rPr lang="en-US" altLang="zh-CN" b="1" dirty="0">
                <a:solidFill>
                  <a:srgbClr val="C00000"/>
                </a:solidFill>
                <a:ea typeface="ＭＳ Ｐゴシック" panose="020B0600070205080204" pitchFamily="50" charset="-128"/>
              </a:rPr>
              <a:t>winding direction </a:t>
            </a:r>
            <a:r>
              <a:rPr lang="en-US" altLang="zh-CN" dirty="0">
                <a:solidFill>
                  <a:srgbClr val="C00000"/>
                </a:solidFill>
                <a:ea typeface="ＭＳ Ｐゴシック" panose="020B0600070205080204" pitchFamily="50" charset="-128"/>
              </a:rPr>
              <a:t>of vortex: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C00000"/>
                </a:solidFill>
                <a:ea typeface="ＭＳ Ｐゴシック" panose="020B0600070205080204" pitchFamily="50" charset="-128"/>
              </a:rPr>
              <a:t>Same direction: repulsive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C00000"/>
                </a:solidFill>
                <a:ea typeface="ＭＳ Ｐゴシック" panose="020B0600070205080204" pitchFamily="50" charset="-128"/>
              </a:rPr>
              <a:t>Opposite: attractive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48E76F88-03C5-4DF0-9AC8-0C114A469E4A}"/>
                  </a:ext>
                </a:extLst>
              </p:cNvPr>
              <p:cNvSpPr txBox="1"/>
              <p:nvPr/>
            </p:nvSpPr>
            <p:spPr>
              <a:xfrm>
                <a:off x="1631504" y="4869160"/>
                <a:ext cx="4712332" cy="7983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chemeClr val="accent1"/>
                    </a:solidFill>
                    <a:ea typeface="ＭＳ Ｐゴシック" panose="020B0600070205080204" pitchFamily="50" charset="-128"/>
                  </a:rPr>
                  <a:t>cancel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𝑚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  <m:r>
                      <a:rPr lang="en-US" altLang="zh-C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𝑚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chemeClr val="accent1"/>
                    </a:solidFill>
                    <a:ea typeface="ＭＳ Ｐゴシック" panose="020B0600070205080204" pitchFamily="50" charset="-128"/>
                  </a:rPr>
                  <a:t>, </a:t>
                </a:r>
              </a:p>
              <a:p>
                <a:r>
                  <a:rPr lang="en-US" altLang="zh-CN" dirty="0">
                    <a:solidFill>
                      <a:schemeClr val="accent1"/>
                    </a:solidFill>
                    <a:ea typeface="ＭＳ Ｐゴシック" panose="020B0600070205080204" pitchFamily="50" charset="-128"/>
                  </a:rPr>
                  <a:t>i.e.  when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altLang="zh-C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≡</m:t>
                    </m:r>
                    <m:f>
                      <m:fPr>
                        <m:ctrlPr>
                          <a:rPr lang="en-US" altLang="zh-CN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altLang="zh-CN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𝜆</m:t>
                        </m:r>
                      </m:num>
                      <m:den>
                        <m:r>
                          <a:rPr lang="en-US" altLang="zh-C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Times New Roman" panose="020206030504050203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altLang="zh-CN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CN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C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altLang="zh-CN" dirty="0">
                    <a:solidFill>
                      <a:schemeClr val="accent1"/>
                    </a:solidFill>
                    <a:ea typeface="ＭＳ Ｐゴシック" panose="020B0600070205080204" pitchFamily="50" charset="-128"/>
                  </a:rPr>
                  <a:t>,</a:t>
                </a:r>
                <a:r>
                  <a:rPr lang="zh-CN" altLang="en-US" dirty="0">
                    <a:solidFill>
                      <a:schemeClr val="accent1"/>
                    </a:solidFill>
                    <a:ea typeface="ＭＳ Ｐゴシック" panose="020B0600070205080204" pitchFamily="50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zh-CN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altLang="zh-C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𝑖𝑛𝑡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chemeClr val="accent1"/>
                    </a:solidFill>
                    <a:ea typeface="ＭＳ Ｐゴシック" panose="020B0600070205080204" pitchFamily="50" charset="-128"/>
                  </a:rPr>
                  <a:t>= constant</a:t>
                </a:r>
                <a:endParaRPr lang="zh-CN" altLang="en-US" dirty="0">
                  <a:solidFill>
                    <a:schemeClr val="accent1"/>
                  </a:solidFill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48E76F88-03C5-4DF0-9AC8-0C114A469E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504" y="4869160"/>
                <a:ext cx="4712332" cy="798360"/>
              </a:xfrm>
              <a:prstGeom prst="rect">
                <a:avLst/>
              </a:prstGeom>
              <a:blipFill>
                <a:blip r:embed="rId4"/>
                <a:stretch>
                  <a:fillRect l="-1164" t="-5344" b="-30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086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 animBg="1"/>
      <p:bldP spid="11" grpId="0" animBg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3B5956B6-81E6-754A-1DCE-D53DA6AFC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127000"/>
            <a:ext cx="10753725" cy="709613"/>
          </a:xfrm>
        </p:spPr>
        <p:txBody>
          <a:bodyPr/>
          <a:lstStyle/>
          <a:p>
            <a:r>
              <a:rPr lang="en-US" altLang="ja-JP" sz="3600" dirty="0">
                <a:latin typeface="+mn-lt"/>
              </a:rPr>
              <a:t>Bosoni</a:t>
            </a:r>
            <a:r>
              <a:rPr lang="en-US" altLang="ja-JP" dirty="0">
                <a:latin typeface="+mn-lt"/>
              </a:rPr>
              <a:t>c superconducting strings</a:t>
            </a:r>
            <a:endParaRPr lang="zh-CN" altLang="en-US" dirty="0">
              <a:latin typeface="+mn-lt"/>
            </a:endParaRPr>
          </a:p>
        </p:txBody>
      </p: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7ED6D122-E281-F36B-7F33-BAE3CC3B7286}"/>
              </a:ext>
            </a:extLst>
          </p:cNvPr>
          <p:cNvGrpSpPr/>
          <p:nvPr/>
        </p:nvGrpSpPr>
        <p:grpSpPr>
          <a:xfrm>
            <a:off x="249323" y="3603118"/>
            <a:ext cx="7164302" cy="2577495"/>
            <a:chOff x="5196394" y="3906038"/>
            <a:chExt cx="7164302" cy="25774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A2498DB8-42F7-4E0E-1746-6737A3878B02}"/>
                    </a:ext>
                  </a:extLst>
                </p:cNvPr>
                <p:cNvSpPr txBox="1"/>
                <p:nvPr/>
              </p:nvSpPr>
              <p:spPr>
                <a:xfrm>
                  <a:off x="5196394" y="4708213"/>
                  <a:ext cx="1479270" cy="8371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altLang="zh-CN" sz="1600" i="1" dirty="0" smtClean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𝑈</m:t>
                      </m:r>
                      <m:r>
                        <a:rPr lang="en-US" altLang="zh-CN" sz="1600" i="1" dirty="0" smtClean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(1)×</m:t>
                      </m:r>
                      <m:acc>
                        <m:accPr>
                          <m:chr m:val="̃"/>
                          <m:ctrlPr>
                            <a:rPr lang="en-US" altLang="zh-CN" sz="16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1600" i="1" dirty="0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  <m:t>𝑈</m:t>
                          </m:r>
                        </m:e>
                      </m:acc>
                      <m:r>
                        <a:rPr lang="en-US" altLang="zh-CN" sz="1600" i="1" dirty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(1)</m:t>
                      </m:r>
                    </m:oMath>
                  </a14:m>
                  <a:r>
                    <a:rPr lang="en-US" altLang="zh-CN" sz="1600" dirty="0">
                      <a:ea typeface="ＭＳ Ｐゴシック" panose="020B0600070205080204" pitchFamily="50" charset="-128"/>
                    </a:rPr>
                    <a:t> gauge symmetry</a:t>
                  </a:r>
                  <a:endParaRPr lang="zh-CN" altLang="en-US" sz="1600" dirty="0">
                    <a:ea typeface="ＭＳ Ｐゴシック" panose="020B0600070205080204" pitchFamily="50" charset="-128"/>
                  </a:endParaRPr>
                </a:p>
              </p:txBody>
            </p:sp>
          </mc:Choice>
          <mc:Fallback xmlns=""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A2498DB8-42F7-4E0E-1746-6737A3878B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96394" y="4708213"/>
                  <a:ext cx="1479270" cy="837152"/>
                </a:xfrm>
                <a:prstGeom prst="rect">
                  <a:avLst/>
                </a:prstGeom>
                <a:blipFill>
                  <a:blip r:embed="rId3"/>
                  <a:stretch>
                    <a:fillRect b="-875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左大括号 2">
              <a:extLst>
                <a:ext uri="{FF2B5EF4-FFF2-40B4-BE49-F238E27FC236}">
                  <a16:creationId xmlns:a16="http://schemas.microsoft.com/office/drawing/2014/main" id="{96E8AC9D-4FF0-769A-ADC8-F713C766FC3F}"/>
                </a:ext>
              </a:extLst>
            </p:cNvPr>
            <p:cNvSpPr/>
            <p:nvPr/>
          </p:nvSpPr>
          <p:spPr>
            <a:xfrm>
              <a:off x="6515437" y="3933155"/>
              <a:ext cx="432048" cy="2376264"/>
            </a:xfrm>
            <a:prstGeom prst="leftBrac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6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3D1729EA-667F-056D-288E-0369FE47E9F6}"/>
                    </a:ext>
                  </a:extLst>
                </p:cNvPr>
                <p:cNvSpPr txBox="1"/>
                <p:nvPr/>
              </p:nvSpPr>
              <p:spPr>
                <a:xfrm>
                  <a:off x="6762321" y="3906038"/>
                  <a:ext cx="5472608" cy="17611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i="1" dirty="0" smtClean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𝑈</m:t>
                      </m:r>
                      <m:d>
                        <m:dPr>
                          <m:ctrlPr>
                            <a:rPr lang="en-US" altLang="zh-CN" i="1" dirty="0" smtClean="0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</m:ctrlPr>
                        </m:dPr>
                        <m:e>
                          <m:r>
                            <a:rPr lang="en-US" altLang="zh-CN" i="1" dirty="0" smtClean="0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  <m:t>1</m:t>
                          </m:r>
                        </m:e>
                      </m:d>
                    </m:oMath>
                  </a14:m>
                  <a:r>
                    <a:rPr lang="zh-CN" altLang="en-US" dirty="0">
                      <a:ea typeface="ＭＳ Ｐゴシック" panose="020B0600070205080204" pitchFamily="50" charset="-128"/>
                    </a:rPr>
                    <a:t> </a:t>
                  </a:r>
                  <a:r>
                    <a:rPr lang="en-US" altLang="zh-CN" dirty="0">
                      <a:ea typeface="ＭＳ Ｐゴシック" panose="020B0600070205080204" pitchFamily="50" charset="-128"/>
                    </a:rPr>
                    <a:t>symmetry to be spontaneously broken</a:t>
                  </a:r>
                </a:p>
                <a:p>
                  <a:endParaRPr lang="en-US" altLang="zh-CN" dirty="0">
                    <a:ea typeface="ＭＳ Ｐゴシック" panose="020B0600070205080204" pitchFamily="50" charset="-128"/>
                  </a:endParaRPr>
                </a:p>
                <a:p>
                  <a:endParaRPr lang="en-US" altLang="zh-CN" dirty="0">
                    <a:ea typeface="ＭＳ Ｐゴシック" panose="020B0600070205080204" pitchFamily="50" charset="-128"/>
                  </a:endParaRPr>
                </a:p>
                <a:p>
                  <a:endParaRPr lang="en-US" altLang="zh-CN" dirty="0">
                    <a:ea typeface="ＭＳ Ｐゴシック" panose="020B0600070205080204" pitchFamily="50" charset="-128"/>
                  </a:endParaRPr>
                </a:p>
                <a:p>
                  <a14:m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zh-CN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i="1" dirty="0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  <m:t>𝑈</m:t>
                          </m:r>
                        </m:e>
                      </m:acc>
                      <m:r>
                        <a:rPr lang="en-US" altLang="zh-CN" i="1" dirty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(1)</m:t>
                      </m:r>
                    </m:oMath>
                  </a14:m>
                  <a:r>
                    <a:rPr lang="zh-CN" altLang="en-US" dirty="0">
                      <a:ea typeface="ＭＳ Ｐゴシック" panose="020B0600070205080204" pitchFamily="50" charset="-128"/>
                    </a:rPr>
                    <a:t> </a:t>
                  </a:r>
                  <a:r>
                    <a:rPr lang="en-US" altLang="zh-CN" dirty="0">
                      <a:ea typeface="ＭＳ Ｐゴシック" panose="020B0600070205080204" pitchFamily="50" charset="-128"/>
                    </a:rPr>
                    <a:t>symmetry to be unbroken outside the string</a:t>
                  </a:r>
                  <a:endParaRPr lang="zh-CN" altLang="en-US" dirty="0">
                    <a:ea typeface="ＭＳ Ｐゴシック" panose="020B0600070205080204" pitchFamily="50" charset="-128"/>
                  </a:endParaRPr>
                </a:p>
              </p:txBody>
            </p:sp>
          </mc:Choice>
          <mc:Fallback xmlns="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3D1729EA-667F-056D-288E-0369FE47E9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2321" y="3906038"/>
                  <a:ext cx="5472608" cy="1761188"/>
                </a:xfrm>
                <a:prstGeom prst="rect">
                  <a:avLst/>
                </a:prstGeom>
                <a:blipFill>
                  <a:blip r:embed="rId4"/>
                  <a:stretch>
                    <a:fillRect l="-1002" t="-1730" b="-449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50AECA8C-936F-F906-3BE5-54DF72AE5192}"/>
                </a:ext>
              </a:extLst>
            </p:cNvPr>
            <p:cNvSpPr txBox="1"/>
            <p:nvPr/>
          </p:nvSpPr>
          <p:spPr>
            <a:xfrm>
              <a:off x="7608168" y="4551594"/>
              <a:ext cx="47525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accent1"/>
                  </a:solidFill>
                  <a:ea typeface="ＭＳ Ｐゴシック" panose="020B0600070205080204" pitchFamily="50" charset="-128"/>
                </a:rPr>
                <a:t>giving rise to ANO string </a:t>
              </a:r>
              <a:endParaRPr lang="zh-CN" altLang="en-US" dirty="0">
                <a:solidFill>
                  <a:schemeClr val="accent1"/>
                </a:solidFill>
                <a:ea typeface="ＭＳ Ｐゴシック" panose="020B0600070205080204" pitchFamily="50" charset="-128"/>
              </a:endParaRPr>
            </a:p>
          </p:txBody>
        </p:sp>
        <p:sp>
          <p:nvSpPr>
            <p:cNvPr id="10" name="箭头: 下 9">
              <a:extLst>
                <a:ext uri="{FF2B5EF4-FFF2-40B4-BE49-F238E27FC236}">
                  <a16:creationId xmlns:a16="http://schemas.microsoft.com/office/drawing/2014/main" id="{BEE9BCDA-F11F-0122-72D8-E1F99C5908C0}"/>
                </a:ext>
              </a:extLst>
            </p:cNvPr>
            <p:cNvSpPr/>
            <p:nvPr/>
          </p:nvSpPr>
          <p:spPr>
            <a:xfrm>
              <a:off x="9347783" y="4310739"/>
              <a:ext cx="360040" cy="332885"/>
            </a:xfrm>
            <a:prstGeom prst="downArrow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600"/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FF438DCF-D481-9BB7-49B2-2AF655AB9F8F}"/>
                </a:ext>
              </a:extLst>
            </p:cNvPr>
            <p:cNvSpPr txBox="1"/>
            <p:nvPr/>
          </p:nvSpPr>
          <p:spPr>
            <a:xfrm>
              <a:off x="7119170" y="5837202"/>
              <a:ext cx="46654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accent2"/>
                  </a:solidFill>
                  <a:ea typeface="ＭＳ Ｐゴシック" panose="020B0600070205080204" pitchFamily="50" charset="-128"/>
                </a:rPr>
                <a:t>making the string carry persistent current </a:t>
              </a:r>
              <a:endParaRPr lang="zh-CN" altLang="en-US" dirty="0">
                <a:solidFill>
                  <a:schemeClr val="accent2"/>
                </a:solidFill>
                <a:ea typeface="ＭＳ Ｐゴシック" panose="020B0600070205080204" pitchFamily="50" charset="-128"/>
              </a:endParaRPr>
            </a:p>
          </p:txBody>
        </p:sp>
        <p:sp>
          <p:nvSpPr>
            <p:cNvPr id="15" name="箭头: 下 14">
              <a:extLst>
                <a:ext uri="{FF2B5EF4-FFF2-40B4-BE49-F238E27FC236}">
                  <a16:creationId xmlns:a16="http://schemas.microsoft.com/office/drawing/2014/main" id="{8E744CDE-22E5-3E77-3B3A-76041768B17E}"/>
                </a:ext>
              </a:extLst>
            </p:cNvPr>
            <p:cNvSpPr/>
            <p:nvPr/>
          </p:nvSpPr>
          <p:spPr>
            <a:xfrm>
              <a:off x="9264352" y="5544387"/>
              <a:ext cx="360040" cy="332885"/>
            </a:xfrm>
            <a:prstGeom prst="downArrow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600"/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C98A44D7-56C8-51A5-E6D3-9BE47E786A37}"/>
              </a:ext>
            </a:extLst>
          </p:cNvPr>
          <p:cNvGrpSpPr/>
          <p:nvPr/>
        </p:nvGrpSpPr>
        <p:grpSpPr>
          <a:xfrm>
            <a:off x="461983" y="1019727"/>
            <a:ext cx="6738983" cy="2164974"/>
            <a:chOff x="5263509" y="980629"/>
            <a:chExt cx="6738983" cy="21649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矩形: 圆角 6">
                  <a:extLst>
                    <a:ext uri="{FF2B5EF4-FFF2-40B4-BE49-F238E27FC236}">
                      <a16:creationId xmlns:a16="http://schemas.microsoft.com/office/drawing/2014/main" id="{CC37698C-C2DD-2193-93A7-3940BBA46C78}"/>
                    </a:ext>
                  </a:extLst>
                </p:cNvPr>
                <p:cNvSpPr/>
                <p:nvPr/>
              </p:nvSpPr>
              <p:spPr>
                <a:xfrm>
                  <a:off x="5263509" y="980629"/>
                  <a:ext cx="6738983" cy="2164974"/>
                </a:xfrm>
                <a:prstGeom prst="roundRect">
                  <a:avLst/>
                </a:prstGeom>
                <a:noFill/>
                <a:ln w="28575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indent="0">
                    <a:lnSpc>
                      <a:spcPct val="120000"/>
                    </a:lnSpc>
                    <a:spcBef>
                      <a:spcPts val="0"/>
                    </a:spcBef>
                    <a:buNone/>
                  </a:pPr>
                  <a:r>
                    <a:rPr lang="en-US" altLang="zh-CN" sz="2000" dirty="0">
                      <a:solidFill>
                        <a:schemeClr val="accent1">
                          <a:lumMod val="50000"/>
                        </a:schemeClr>
                      </a:solidFill>
                      <a:ea typeface="MS PGothic" panose="020B0600070205080204" pitchFamily="34" charset="-128"/>
                    </a:rPr>
                    <a:t>Bosonic superconducting model</a:t>
                  </a:r>
                </a:p>
                <a:p>
                  <a:pPr marL="0" indent="0">
                    <a:lnSpc>
                      <a:spcPct val="120000"/>
                    </a:lnSpc>
                    <a:spcBef>
                      <a:spcPts val="0"/>
                    </a:spcBef>
                    <a:buNone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ℒ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𝐵𝐶</m:t>
                            </m:r>
                          </m:sub>
                        </m:sSub>
                        <m:r>
                          <a:rPr lang="en-US" altLang="zh-CN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=</m:t>
                        </m:r>
                        <m:r>
                          <a:rPr lang="en-US" altLang="zh-CN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−</m:t>
                        </m:r>
                        <m:f>
                          <m:fPr>
                            <m:ctrlPr>
                              <a:rPr lang="en-US" altLang="zh-CN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</m:ctrlPr>
                          </m:fPr>
                          <m:num>
                            <m:r>
                              <a:rPr lang="en-US" altLang="zh-CN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4</m:t>
                            </m:r>
                          </m:den>
                        </m:f>
                        <m:sSup>
                          <m:sSupPr>
                            <m:ctrlPr>
                              <a:rPr lang="en-US" altLang="zh-CN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</m:ctrlPr>
                          </m:sSupPr>
                          <m:e>
                            <m:r>
                              <a:rPr lang="en-US" altLang="zh-CN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𝐹</m:t>
                            </m:r>
                          </m:e>
                          <m:sup>
                            <m:r>
                              <a:rPr lang="en-US" altLang="zh-CN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𝜇𝜈</m:t>
                            </m:r>
                          </m:sup>
                        </m:sSup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</m:ctrlPr>
                          </m:sSubPr>
                          <m:e>
                            <m:r>
                              <a:rPr lang="en-US" altLang="zh-CN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zh-CN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𝜇𝜈</m:t>
                            </m:r>
                          </m:sub>
                        </m:sSub>
                        <m:r>
                          <a:rPr lang="en-US" altLang="zh-CN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i="1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MS PGothic" panose="020B0600070205080204" pitchFamily="34" charset="-128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i="1">
                                        <a:solidFill>
                                          <a:schemeClr val="bg1">
                                            <a:lumMod val="6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MS PGothic" panose="020B0600070205080204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solidFill>
                                          <a:schemeClr val="bg1">
                                            <a:lumMod val="6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MS PGothic" panose="020B0600070205080204" pitchFamily="34" charset="-128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solidFill>
                                          <a:schemeClr val="bg1">
                                            <a:lumMod val="6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MS PGothic" panose="020B0600070205080204" pitchFamily="34" charset="-128"/>
                                      </a:rPr>
                                      <m:t>𝜇</m:t>
                                    </m:r>
                                  </m:sub>
                                </m:sSub>
                                <m:r>
                                  <a:rPr lang="en-US" altLang="zh-CN" i="1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MS PGothic" panose="020B0600070205080204" pitchFamily="34" charset="-128"/>
                                  </a:rPr>
                                  <m:t>𝜙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−</m:t>
                        </m:r>
                        <m:f>
                          <m:fPr>
                            <m:ctrlPr>
                              <a:rPr lang="en-US" altLang="zh-CN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4</m:t>
                            </m:r>
                          </m:den>
                        </m:f>
                        <m:acc>
                          <m:accPr>
                            <m:chr m:val="̃"/>
                            <m:ctrlPr>
                              <a:rPr lang="en-US" altLang="zh-CN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</m:ctrlPr>
                          </m:accPr>
                          <m:e>
                            <m:sSup>
                              <m:sSupPr>
                                <m:ctrlPr>
                                  <a:rPr lang="en-US" altLang="zh-CN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MS PGothic" panose="020B0600070205080204" pitchFamily="34" charset="-128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MS PGothic" panose="020B0600070205080204" pitchFamily="34" charset="-128"/>
                                  </a:rPr>
                                  <m:t>𝐹</m:t>
                                </m:r>
                              </m:e>
                              <m:sup>
                                <m:r>
                                  <a:rPr lang="en-US" altLang="zh-CN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MS PGothic" panose="020B0600070205080204" pitchFamily="34" charset="-128"/>
                                  </a:rPr>
                                  <m:t>𝜇𝜈</m:t>
                                </m:r>
                              </m:sup>
                            </m:sSup>
                          </m:e>
                        </m:acc>
                        <m:acc>
                          <m:accPr>
                            <m:chr m:val="̃"/>
                            <m:ctrlPr>
                              <a:rPr lang="en-US" altLang="zh-CN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MS PGothic" panose="020B0600070205080204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MS PGothic" panose="020B0600070205080204" pitchFamily="34" charset="-128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altLang="zh-CN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MS PGothic" panose="020B0600070205080204" pitchFamily="34" charset="-128"/>
                                  </a:rPr>
                                  <m:t>𝜇𝜈</m:t>
                                </m:r>
                              </m:sub>
                            </m:sSub>
                          </m:e>
                        </m:acc>
                        <m:r>
                          <a:rPr lang="en-US" altLang="zh-CN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MS PGothic" panose="020B0600070205080204" pitchFamily="34" charset="-128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altLang="zh-CN" i="1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MS PGothic" panose="020B0600070205080204" pitchFamily="34" charset="-128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altLang="zh-CN" i="1" smtClean="0">
                                            <a:solidFill>
                                              <a:schemeClr val="accent1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MS PGothic" panose="020B0600070205080204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i="1">
                                            <a:solidFill>
                                              <a:schemeClr val="accent1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MS PGothic" panose="020B0600070205080204" pitchFamily="34" charset="-128"/>
                                          </a:rPr>
                                          <m:t>𝐷</m:t>
                                        </m:r>
                                      </m:e>
                                      <m:sub>
                                        <m:r>
                                          <a:rPr lang="en-US" altLang="zh-CN" i="1">
                                            <a:solidFill>
                                              <a:schemeClr val="accent1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MS PGothic" panose="020B0600070205080204" pitchFamily="34" charset="-128"/>
                                          </a:rPr>
                                          <m:t>𝜇</m:t>
                                        </m:r>
                                      </m:sub>
                                    </m:sSub>
                                  </m:e>
                                </m:acc>
                                <m:acc>
                                  <m:accPr>
                                    <m:chr m:val="̃"/>
                                    <m:ctrlPr>
                                      <a:rPr lang="en-US" altLang="zh-CN" i="1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MS PGothic" panose="020B0600070205080204" pitchFamily="34" charset="-128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i="1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MS PGothic" panose="020B0600070205080204" pitchFamily="34" charset="-128"/>
                                      </a:rPr>
                                      <m:t>𝜙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altLang="zh-CN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−</m:t>
                        </m:r>
                        <m:r>
                          <a:rPr lang="en-US" altLang="zh-CN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𝑉</m:t>
                        </m:r>
                        <m:d>
                          <m:dPr>
                            <m:ctrlPr>
                              <a:rPr lang="en-US" altLang="zh-CN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</m:ctrlPr>
                          </m:dPr>
                          <m:e>
                            <m:r>
                              <a:rPr lang="en-US" altLang="zh-CN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𝜙</m:t>
                            </m:r>
                            <m:r>
                              <a:rPr lang="en-US" altLang="zh-CN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,</m:t>
                            </m:r>
                            <m:r>
                              <a:rPr lang="en-US" altLang="zh-CN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 </m:t>
                            </m:r>
                            <m:acc>
                              <m:accPr>
                                <m:chr m:val="̃"/>
                                <m:ctrlPr>
                                  <a:rPr lang="en-US" altLang="zh-CN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MS PGothic" panose="020B0600070205080204" pitchFamily="34" charset="-128"/>
                                  </a:rPr>
                                </m:ctrlPr>
                              </m:accPr>
                              <m:e>
                                <m:r>
                                  <a:rPr lang="en-US" altLang="zh-CN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MS PGothic" panose="020B0600070205080204" pitchFamily="34" charset="-128"/>
                                  </a:rPr>
                                  <m:t>𝜙</m:t>
                                </m:r>
                              </m:e>
                            </m:acc>
                          </m:e>
                        </m:d>
                        <m:r>
                          <a:rPr lang="en-US" altLang="zh-CN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,    </m:t>
                        </m:r>
                        <m:r>
                          <a:rPr lang="en-US" altLang="zh-CN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𝑉</m:t>
                        </m:r>
                        <m:d>
                          <m:dPr>
                            <m:ctrlPr>
                              <a:rPr lang="en-US" altLang="zh-CN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𝜙</m:t>
                            </m:r>
                            <m:r>
                              <a:rPr lang="en-US" altLang="zh-CN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, </m:t>
                            </m:r>
                            <m:acc>
                              <m:accPr>
                                <m:chr m:val="̃"/>
                                <m:ctrlPr>
                                  <a:rPr lang="en-US" altLang="zh-CN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MS PGothic" panose="020B0600070205080204" pitchFamily="34" charset="-128"/>
                                  </a:rPr>
                                </m:ctrlPr>
                              </m:accPr>
                              <m:e>
                                <m:r>
                                  <a:rPr lang="en-US" altLang="zh-CN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MS PGothic" panose="020B0600070205080204" pitchFamily="34" charset="-128"/>
                                  </a:rPr>
                                  <m:t>𝜙</m:t>
                                </m:r>
                              </m:e>
                            </m:acc>
                          </m:e>
                        </m:d>
                        <m:r>
                          <a:rPr lang="en-US" altLang="zh-CN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zh-CN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CN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i="1" smtClean="0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zh-CN" i="1">
                                        <a:solidFill>
                                          <a:schemeClr val="bg1">
                                            <a:lumMod val="6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altLang="zh-CN" i="1">
                                            <a:solidFill>
                                              <a:schemeClr val="bg1">
                                                <a:lumMod val="6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i="1">
                                            <a:solidFill>
                                              <a:schemeClr val="bg1">
                                                <a:lumMod val="6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𝜙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zh-CN" i="1">
                                        <a:solidFill>
                                          <a:schemeClr val="bg1">
                                            <a:lumMod val="6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zh-CN" i="1" smtClean="0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altLang="zh-CN" i="1" smtClean="0">
                                        <a:solidFill>
                                          <a:schemeClr val="bg1">
                                            <a:lumMod val="6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US" altLang="zh-CN" i="1" smtClean="0">
                                            <a:solidFill>
                                              <a:schemeClr val="bg1">
                                                <a:lumMod val="6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i="1">
                                            <a:solidFill>
                                              <a:schemeClr val="bg1">
                                                <a:lumMod val="6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𝜂</m:t>
                                        </m:r>
                                      </m:e>
                                      <m:sub>
                                        <m:r>
                                          <a:rPr lang="en-US" altLang="zh-CN" b="0" i="1" smtClean="0">
                                            <a:solidFill>
                                              <a:schemeClr val="bg1">
                                                <a:lumMod val="6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𝜙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US" altLang="zh-CN" i="1" smtClean="0">
                                        <a:solidFill>
                                          <a:schemeClr val="bg1">
                                            <a:lumMod val="6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altLang="zh-CN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altLang="zh-CN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sSub>
                          <m:sSubPr>
                            <m:ctrlPr>
                              <a:rPr lang="en-US" altLang="zh-CN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acc>
                              <m:accPr>
                                <m:chr m:val="̃"/>
                                <m:ctrlPr>
                                  <a:rPr lang="en-US" altLang="zh-CN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MS PGothic" panose="020B0600070205080204" pitchFamily="34" charset="-128"/>
                                  </a:rPr>
                                </m:ctrlPr>
                              </m:accPr>
                              <m:e>
                                <m:r>
                                  <a:rPr lang="en-US" altLang="zh-CN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MS PGothic" panose="020B0600070205080204" pitchFamily="34" charset="-128"/>
                                  </a:rPr>
                                  <m:t>𝜙</m:t>
                                </m:r>
                              </m:e>
                            </m:acc>
                          </m:sub>
                        </m:sSub>
                        <m:sSup>
                          <m:sSupPr>
                            <m:ctrlPr>
                              <a:rPr lang="en-US" altLang="zh-CN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zh-CN" i="1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altLang="zh-CN" i="1">
                                            <a:solidFill>
                                              <a:schemeClr val="accent1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acc>
                                          <m:accPr>
                                            <m:chr m:val="̃"/>
                                            <m:ctrlPr>
                                              <a:rPr lang="en-US" altLang="zh-CN" i="1" smtClean="0">
                                                <a:solidFill>
                                                  <a:schemeClr val="accent1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MS PGothic" panose="020B0600070205080204" pitchFamily="34" charset="-128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altLang="zh-CN" i="1">
                                                <a:solidFill>
                                                  <a:schemeClr val="accent1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𝜙</m:t>
                                            </m:r>
                                          </m:e>
                                        </m:acc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zh-CN" i="1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zh-CN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altLang="zh-CN" i="1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US" altLang="zh-CN" i="1">
                                            <a:solidFill>
                                              <a:schemeClr val="accent1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b="0" i="1" smtClean="0">
                                            <a:solidFill>
                                              <a:schemeClr val="accent1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𝜂</m:t>
                                        </m:r>
                                      </m:e>
                                      <m:sub>
                                        <m:acc>
                                          <m:accPr>
                                            <m:chr m:val="̃"/>
                                            <m:ctrlPr>
                                              <a:rPr lang="en-US" altLang="zh-CN" i="1">
                                                <a:solidFill>
                                                  <a:schemeClr val="accent1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MS PGothic" panose="020B0600070205080204" pitchFamily="34" charset="-128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altLang="zh-CN" i="1">
                                                <a:solidFill>
                                                  <a:schemeClr val="accent1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MS PGothic" panose="020B0600070205080204" pitchFamily="34" charset="-128"/>
                                              </a:rPr>
                                              <m:t>𝜙</m:t>
                                            </m:r>
                                          </m:e>
                                        </m:acc>
                                      </m:sub>
                                    </m:sSub>
                                  </m:e>
                                  <m:sup>
                                    <m:r>
                                      <a:rPr lang="en-US" altLang="zh-CN" i="1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altLang="zh-CN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altLang="zh-CN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β</m:t>
                        </m:r>
                        <m:sSup>
                          <m:sSupPr>
                            <m:ctrlPr>
                              <a:rPr lang="en-US" altLang="zh-CN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altLang="zh-CN" i="1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MS PGothic" panose="020B0600070205080204" pitchFamily="34" charset="-128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i="1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altLang="zh-CN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altLang="zh-CN" sz="2000" b="0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7" name="矩形: 圆角 6">
                  <a:extLst>
                    <a:ext uri="{FF2B5EF4-FFF2-40B4-BE49-F238E27FC236}">
                      <a16:creationId xmlns:a16="http://schemas.microsoft.com/office/drawing/2014/main" id="{CC37698C-C2DD-2193-93A7-3940BBA46C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3509" y="980629"/>
                  <a:ext cx="6738983" cy="2164974"/>
                </a:xfrm>
                <a:prstGeom prst="round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28575">
                  <a:solidFill>
                    <a:schemeClr val="accent2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1FEB1312-BADD-AF14-73FA-5BEE320E159E}"/>
                </a:ext>
              </a:extLst>
            </p:cNvPr>
            <p:cNvSpPr txBox="1"/>
            <p:nvPr/>
          </p:nvSpPr>
          <p:spPr>
            <a:xfrm>
              <a:off x="8971735" y="2848635"/>
              <a:ext cx="29995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ea typeface="ＭＳ Ｐゴシック" panose="020B0600070205080204" pitchFamily="50" charset="-128"/>
                </a:rPr>
                <a:t>[Witten, Nuclear Physics B, 1985]</a:t>
              </a:r>
              <a:endParaRPr lang="zh-CN" altLang="en-US" sz="1200" dirty="0">
                <a:ea typeface="ＭＳ Ｐゴシック" panose="020B0600070205080204" pitchFamily="50" charset="-128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56F2B00B-7FEF-0662-2119-577544E4CD97}"/>
              </a:ext>
            </a:extLst>
          </p:cNvPr>
          <p:cNvGrpSpPr/>
          <p:nvPr/>
        </p:nvGrpSpPr>
        <p:grpSpPr>
          <a:xfrm>
            <a:off x="7333544" y="1628800"/>
            <a:ext cx="4665462" cy="4464496"/>
            <a:chOff x="7467983" y="1966614"/>
            <a:chExt cx="4709224" cy="39500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矩形: 圆角 4">
                  <a:extLst>
                    <a:ext uri="{FF2B5EF4-FFF2-40B4-BE49-F238E27FC236}">
                      <a16:creationId xmlns:a16="http://schemas.microsoft.com/office/drawing/2014/main" id="{2D01DF89-5555-70B0-304A-AFA58C0FAA5E}"/>
                    </a:ext>
                  </a:extLst>
                </p:cNvPr>
                <p:cNvSpPr/>
                <p:nvPr/>
              </p:nvSpPr>
              <p:spPr>
                <a:xfrm>
                  <a:off x="7467983" y="1966614"/>
                  <a:ext cx="4709224" cy="3950082"/>
                </a:xfrm>
                <a:prstGeom prst="round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lnSpc>
                      <a:spcPct val="150000"/>
                    </a:lnSpc>
                  </a:pPr>
                  <a:r>
                    <a:rPr kumimoji="1" lang="en-US" altLang="zh-CN" sz="1600" dirty="0">
                      <a:solidFill>
                        <a:schemeClr val="tx1"/>
                      </a:solidFill>
                      <a:ea typeface="MS PGothic" panose="020B0600070205080204" pitchFamily="34" charset="-128"/>
                      <a:cs typeface="Arial" panose="020B0604020202020204" pitchFamily="34" charset="0"/>
                    </a:rPr>
                    <a:t>Parameter space:</a:t>
                  </a:r>
                </a:p>
                <a:p>
                  <a:pPr marL="285750" indent="-285750">
                    <a:lnSpc>
                      <a:spcPct val="150000"/>
                    </a:lnSpc>
                    <a:buFont typeface="Wingdings" panose="05000000000000000000" pitchFamily="2" charset="2"/>
                    <a:buChar char="Ø"/>
                  </a:pPr>
                  <a14:m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zh-CN" sz="1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  <m:t>𝑈</m:t>
                          </m:r>
                        </m:e>
                      </m:acc>
                      <m:r>
                        <a:rPr lang="en-US" altLang="zh-CN" sz="16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(1)</m:t>
                      </m:r>
                    </m:oMath>
                  </a14:m>
                  <a:r>
                    <a:rPr lang="zh-CN" altLang="en-US" sz="1600" dirty="0">
                      <a:solidFill>
                        <a:schemeClr val="tx1"/>
                      </a:solidFill>
                      <a:ea typeface="MS PGothic" panose="020B0600070205080204" pitchFamily="34" charset="-128"/>
                      <a:cs typeface="Arial" panose="020B0604020202020204" pitchFamily="34" charset="0"/>
                    </a:rPr>
                    <a:t> </a:t>
                  </a:r>
                  <a:r>
                    <a:rPr lang="en-US" altLang="zh-CN" sz="1600" dirty="0">
                      <a:solidFill>
                        <a:schemeClr val="tx1"/>
                      </a:solidFill>
                      <a:ea typeface="MS PGothic" panose="020B0600070205080204" pitchFamily="34" charset="-128"/>
                      <a:cs typeface="Arial" panose="020B0604020202020204" pitchFamily="34" charset="0"/>
                    </a:rPr>
                    <a:t>symmetry unbroken outside string</a:t>
                  </a:r>
                </a:p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6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acc>
                              <m:accPr>
                                <m:chr m:val="̃"/>
                                <m:ctrlPr>
                                  <a:rPr lang="en-US" altLang="zh-CN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MS PGothic" panose="020B0600070205080204" pitchFamily="34" charset="-128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MS PGothic" panose="020B0600070205080204" pitchFamily="34" charset="-128"/>
                                  </a:rPr>
                                  <m:t>𝜙</m:t>
                                </m:r>
                              </m:e>
                            </m:acc>
                          </m:sub>
                          <m:sup>
                            <m:r>
                              <a:rPr lang="en-US" altLang="zh-CN" sz="16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d>
                          <m:dPr>
                            <m:ctrlPr>
                              <a:rPr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sz="16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r</m:t>
                            </m:r>
                            <m:r>
                              <a:rPr lang="en-US" altLang="zh-C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altLang="zh-CN" sz="1600" b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∞</m:t>
                            </m:r>
                          </m:e>
                        </m:d>
                        <m:r>
                          <a:rPr lang="en-US" altLang="zh-CN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altLang="zh-CN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zh-CN" sz="160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altLang="zh-CN" sz="1600" dirty="0"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  <a:p>
                  <a:pPr marL="285750" indent="-285750">
                    <a:lnSpc>
                      <a:spcPct val="150000"/>
                    </a:lnSpc>
                    <a:buFont typeface="Wingdings" panose="05000000000000000000" pitchFamily="2" charset="2"/>
                    <a:buChar char="Ø"/>
                  </a:pP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CN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</m:ctrlPr>
                        </m:dPr>
                        <m:e>
                          <m:r>
                            <a:rPr lang="en-US" altLang="zh-CN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𝜙</m:t>
                          </m:r>
                        </m:e>
                      </m:d>
                      <m:r>
                        <a:rPr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PGothic" panose="020B0600070205080204" pitchFamily="34" charset="-128"/>
                        </a:rPr>
                        <m:t>=</m:t>
                      </m:r>
                      <m:sSub>
                        <m:sSubPr>
                          <m:ctrlP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r>
                        <a:rPr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PGothic" panose="020B0600070205080204" pitchFamily="34" charset="-128"/>
                                </a:rPr>
                              </m:ctrlPr>
                            </m:accPr>
                            <m:e>
                              <m: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</m:e>
                      </m:d>
                      <m:r>
                        <a:rPr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a14:m>
                  <a:r>
                    <a:rPr lang="en-US" altLang="zh-CN" sz="1600" dirty="0">
                      <a:solidFill>
                        <a:schemeClr val="tx1"/>
                      </a:solidFill>
                      <a:ea typeface="MS PGothic" panose="020B0600070205080204" pitchFamily="34" charset="-128"/>
                      <a:cs typeface="Arial" panose="020B0604020202020204" pitchFamily="34" charset="0"/>
                    </a:rPr>
                    <a:t> should be global minimum</a:t>
                  </a:r>
                </a:p>
                <a:p>
                  <a:pPr marL="285750" indent="-285750">
                    <a:lnSpc>
                      <a:spcPct val="150000"/>
                    </a:lnSpc>
                    <a:buFont typeface="Wingdings" panose="05000000000000000000" pitchFamily="2" charset="2"/>
                    <a:buChar char="Ø"/>
                  </a:pPr>
                  <a:r>
                    <a:rPr lang="en-US" altLang="zh-CN" sz="1600" dirty="0">
                      <a:solidFill>
                        <a:schemeClr val="tx1"/>
                      </a:solidFill>
                      <a:ea typeface="MS PGothic" panose="020B0600070205080204" pitchFamily="34" charset="-128"/>
                      <a:cs typeface="Arial" panose="020B0604020202020204" pitchFamily="34" charset="0"/>
                    </a:rPr>
                    <a:t>To make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CN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PGothic" panose="020B0600070205080204" pitchFamily="34" charset="-128"/>
                                </a:rPr>
                              </m:ctrlPr>
                            </m:accPr>
                            <m:e>
                              <m: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</m:e>
                      </m:d>
                      <m:r>
                        <a:rPr lang="en-US" altLang="zh-CN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altLang="zh-CN" sz="1600" dirty="0">
                      <a:solidFill>
                        <a:schemeClr val="tx1"/>
                      </a:solidFill>
                      <a:ea typeface="MS PGothic" panose="020B0600070205080204" pitchFamily="34" charset="-128"/>
                      <a:cs typeface="Arial" panose="020B0604020202020204" pitchFamily="34" charset="0"/>
                    </a:rPr>
                    <a:t> energy favorable rather than trivial solution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PGothic" panose="020B0600070205080204" pitchFamily="34" charset="-128"/>
                                </a:rPr>
                              </m:ctrlPr>
                            </m:accPr>
                            <m:e>
                              <m: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</m:e>
                      </m:d>
                      <m:r>
                        <a:rPr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CN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a14:m>
                  <a:endParaRPr kumimoji="1" lang="en-US" altLang="zh-CN" sz="1600" dirty="0">
                    <a:solidFill>
                      <a:schemeClr val="tx1"/>
                    </a:solidFill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  <a:p>
                  <a:pPr algn="ctr"/>
                  <a:endParaRPr lang="en-US" altLang="zh-CN" sz="1600" b="0" i="1" dirty="0">
                    <a:solidFill>
                      <a:schemeClr val="tx1"/>
                    </a:solidFill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" name="矩形: 圆角 4">
                  <a:extLst>
                    <a:ext uri="{FF2B5EF4-FFF2-40B4-BE49-F238E27FC236}">
                      <a16:creationId xmlns:a16="http://schemas.microsoft.com/office/drawing/2014/main" id="{2D01DF89-5555-70B0-304A-AFA58C0FAA5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67983" y="1966614"/>
                  <a:ext cx="4709224" cy="3950082"/>
                </a:xfrm>
                <a:prstGeom prst="round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7142B64E-2C6C-2C63-FA68-1E1F0E2459B8}"/>
                </a:ext>
              </a:extLst>
            </p:cNvPr>
            <p:cNvSpPr txBox="1"/>
            <p:nvPr/>
          </p:nvSpPr>
          <p:spPr>
            <a:xfrm>
              <a:off x="7593829" y="5422093"/>
              <a:ext cx="4457531" cy="326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>
                      <a:lumMod val="50000"/>
                    </a:schemeClr>
                  </a:solidFill>
                  <a:ea typeface="ＭＳ Ｐゴシック" panose="020B0600070205080204" pitchFamily="50" charset="-128"/>
                </a:rPr>
                <a:t>(existence of negative energy state)</a:t>
              </a:r>
              <a:endParaRPr lang="zh-CN" altLang="en-US" dirty="0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013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1">
      <a:majorFont>
        <a:latin typeface="Verdana"/>
        <a:ea typeface="メイリオ"/>
        <a:cs typeface=""/>
      </a:majorFont>
      <a:minorFont>
        <a:latin typeface="Verdana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chemeClr val="tx1"/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>
            <a:latin typeface="ＭＳ Ｐゴシック" panose="020B0600070205080204" pitchFamily="50" charset="-128"/>
            <a:ea typeface="ＭＳ Ｐゴシック" panose="020B0600070205080204" pitchFamily="50" charset="-128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Office テーマ">
  <a:themeElements>
    <a:clrScheme name="蓝色暖调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ユーザー定義 1">
      <a:majorFont>
        <a:latin typeface="Verdana"/>
        <a:ea typeface="メイリオ"/>
        <a:cs typeface=""/>
      </a:majorFont>
      <a:minorFont>
        <a:latin typeface="Verdana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chemeClr val="tx1"/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>
            <a:latin typeface="ＭＳ Ｐゴシック" panose="020B0600070205080204" pitchFamily="50" charset="-128"/>
            <a:ea typeface="ＭＳ Ｐゴシック" panose="020B0600070205080204" pitchFamily="50" charset="-128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47940</TotalTime>
  <Words>1834</Words>
  <Application>Microsoft Office PowerPoint</Application>
  <PresentationFormat>宽屏</PresentationFormat>
  <Paragraphs>304</Paragraphs>
  <Slides>23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5" baseType="lpstr">
      <vt:lpstr>LMSans8-Regular</vt:lpstr>
      <vt:lpstr>ＭＳ Ｐゴシック</vt:lpstr>
      <vt:lpstr>ＭＳ Ｐゴシック</vt:lpstr>
      <vt:lpstr>メイリオ</vt:lpstr>
      <vt:lpstr>游ゴシック</vt:lpstr>
      <vt:lpstr>Arial</vt:lpstr>
      <vt:lpstr>Calibri</vt:lpstr>
      <vt:lpstr>Cambria Math</vt:lpstr>
      <vt:lpstr>Verdana</vt:lpstr>
      <vt:lpstr>Wingdings</vt:lpstr>
      <vt:lpstr>Office テーマ</vt:lpstr>
      <vt:lpstr>1_Office テーマ</vt:lpstr>
      <vt:lpstr>PowerPoint 演示文稿</vt:lpstr>
      <vt:lpstr>Introduction</vt:lpstr>
      <vt:lpstr>Contents</vt:lpstr>
      <vt:lpstr>Introduction</vt:lpstr>
      <vt:lpstr>Introduction</vt:lpstr>
      <vt:lpstr>Local strings</vt:lpstr>
      <vt:lpstr>Point source approximation</vt:lpstr>
      <vt:lpstr>Point source approximation</vt:lpstr>
      <vt:lpstr>Bosonic superconducting strings</vt:lpstr>
      <vt:lpstr>Bosonic superconducting strings</vt:lpstr>
      <vt:lpstr>Asymptotic solutions</vt:lpstr>
      <vt:lpstr>Interaction with source method</vt:lpstr>
      <vt:lpstr>Global strings</vt:lpstr>
      <vt:lpstr>What about short-range interaction?  </vt:lpstr>
      <vt:lpstr>Numerical calculation</vt:lpstr>
      <vt:lpstr>Numerical calculation for local strings</vt:lpstr>
      <vt:lpstr>Numerical result for bosonic superconducting</vt:lpstr>
      <vt:lpstr>Numerical result for bosonic superconducting</vt:lpstr>
      <vt:lpstr>Numerical result for bosonic superconducting</vt:lpstr>
      <vt:lpstr>Current quenching</vt:lpstr>
      <vt:lpstr>PowerPoint 演示文稿</vt:lpstr>
      <vt:lpstr>Summary</vt:lpstr>
      <vt:lpstr>PowerPoint 演示文稿</vt:lpstr>
    </vt:vector>
  </TitlesOfParts>
  <Company>東京工業大学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Naoto Ohtake</dc:creator>
  <cp:lastModifiedBy>李 思遥</cp:lastModifiedBy>
  <cp:revision>1709</cp:revision>
  <cp:lastPrinted>2019-11-15T09:43:45Z</cp:lastPrinted>
  <dcterms:created xsi:type="dcterms:W3CDTF">2017-12-10T06:56:12Z</dcterms:created>
  <dcterms:modified xsi:type="dcterms:W3CDTF">2023-02-24T07:47:49Z</dcterms:modified>
</cp:coreProperties>
</file>